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3" r:id="rId5"/>
    <p:sldId id="261" r:id="rId6"/>
    <p:sldId id="262" r:id="rId7"/>
    <p:sldId id="265" r:id="rId8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1CAD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FE4A32-B330-49C2-9715-C47D8224C401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419"/>
        </a:p>
      </dgm:t>
    </dgm:pt>
    <dgm:pt modelId="{D1030972-3166-42B1-A5D4-C1C1F27C43CB}">
      <dgm:prSet phldrT="[Texto]"/>
      <dgm:spPr/>
      <dgm:t>
        <a:bodyPr/>
        <a:lstStyle/>
        <a:p>
          <a:r>
            <a:rPr lang="es-MX" b="1" dirty="0">
              <a:solidFill>
                <a:srgbClr val="FFFF00"/>
              </a:solidFill>
            </a:rPr>
            <a:t>COMISION DISCIPLINARIA</a:t>
          </a:r>
          <a:endParaRPr lang="es-419" b="1" dirty="0">
            <a:solidFill>
              <a:srgbClr val="FFFF00"/>
            </a:solidFill>
          </a:endParaRPr>
        </a:p>
      </dgm:t>
    </dgm:pt>
    <dgm:pt modelId="{5EA688B8-57C9-4B20-A519-4B18BE90D975}" type="parTrans" cxnId="{5AC9D5EE-2DB7-4AA7-BE10-6AA1CBF1976D}">
      <dgm:prSet/>
      <dgm:spPr/>
      <dgm:t>
        <a:bodyPr/>
        <a:lstStyle/>
        <a:p>
          <a:endParaRPr lang="es-419"/>
        </a:p>
      </dgm:t>
    </dgm:pt>
    <dgm:pt modelId="{C75A7888-0B25-43D4-B89D-BD9F7B461C3F}" type="sibTrans" cxnId="{5AC9D5EE-2DB7-4AA7-BE10-6AA1CBF1976D}">
      <dgm:prSet/>
      <dgm:spPr/>
      <dgm:t>
        <a:bodyPr/>
        <a:lstStyle/>
        <a:p>
          <a:endParaRPr lang="es-419"/>
        </a:p>
      </dgm:t>
    </dgm:pt>
    <dgm:pt modelId="{B7BC3D64-C943-4C6A-8D5B-272D5D6F50CF}">
      <dgm:prSet phldrT="[Texto]"/>
      <dgm:spPr/>
      <dgm:t>
        <a:bodyPr/>
        <a:lstStyle/>
        <a:p>
          <a:r>
            <a:rPr lang="es-MX" b="1" dirty="0">
              <a:solidFill>
                <a:schemeClr val="accent2">
                  <a:lumMod val="75000"/>
                </a:schemeClr>
              </a:solidFill>
              <a:latin typeface="Berlin Sans FB Demi" panose="020E0802020502020306" pitchFamily="34" charset="0"/>
            </a:rPr>
            <a:t>ELECCION DELEGADO A LA COMISION DISCIPLINARIA DEL TORNEO, ENTRE LOS 28 EQUIPOS PARTICIPANTES</a:t>
          </a:r>
          <a:endParaRPr lang="es-419" dirty="0"/>
        </a:p>
      </dgm:t>
    </dgm:pt>
    <dgm:pt modelId="{98CA27AD-346A-4603-BA58-6A5BB6D41D02}" type="parTrans" cxnId="{8D543EC6-37B3-4249-87F7-005F55A93A2C}">
      <dgm:prSet/>
      <dgm:spPr/>
      <dgm:t>
        <a:bodyPr/>
        <a:lstStyle/>
        <a:p>
          <a:endParaRPr lang="es-419"/>
        </a:p>
      </dgm:t>
    </dgm:pt>
    <dgm:pt modelId="{756861F7-1380-4F78-BA1F-A77F32EFAC91}" type="sibTrans" cxnId="{8D543EC6-37B3-4249-87F7-005F55A93A2C}">
      <dgm:prSet/>
      <dgm:spPr/>
      <dgm:t>
        <a:bodyPr/>
        <a:lstStyle/>
        <a:p>
          <a:endParaRPr lang="es-419"/>
        </a:p>
      </dgm:t>
    </dgm:pt>
    <dgm:pt modelId="{6183D060-519D-44D6-9233-01117BBC653C}" type="pres">
      <dgm:prSet presAssocID="{F4FE4A32-B330-49C2-9715-C47D8224C401}" presName="Name0" presStyleCnt="0">
        <dgm:presLayoutVars>
          <dgm:dir/>
          <dgm:animLvl val="lvl"/>
          <dgm:resizeHandles/>
        </dgm:presLayoutVars>
      </dgm:prSet>
      <dgm:spPr/>
    </dgm:pt>
    <dgm:pt modelId="{3E0E36D3-0B99-4ED5-B20B-96E56264BF55}" type="pres">
      <dgm:prSet presAssocID="{D1030972-3166-42B1-A5D4-C1C1F27C43CB}" presName="linNode" presStyleCnt="0"/>
      <dgm:spPr/>
    </dgm:pt>
    <dgm:pt modelId="{D2ED7A3B-C7E5-44BC-8EEB-A00D9AD8840F}" type="pres">
      <dgm:prSet presAssocID="{D1030972-3166-42B1-A5D4-C1C1F27C43CB}" presName="parentShp" presStyleLbl="node1" presStyleIdx="0" presStyleCnt="1" custLinFactNeighborY="-27709">
        <dgm:presLayoutVars>
          <dgm:bulletEnabled val="1"/>
        </dgm:presLayoutVars>
      </dgm:prSet>
      <dgm:spPr/>
    </dgm:pt>
    <dgm:pt modelId="{43A4A1BC-AA2A-4C09-B7F8-D82B9035E801}" type="pres">
      <dgm:prSet presAssocID="{D1030972-3166-42B1-A5D4-C1C1F27C43CB}" presName="childShp" presStyleLbl="bgAccFollowNode1" presStyleIdx="0" presStyleCnt="1" custLinFactNeighborX="70676" custLinFactNeighborY="-77411">
        <dgm:presLayoutVars>
          <dgm:bulletEnabled val="1"/>
        </dgm:presLayoutVars>
      </dgm:prSet>
      <dgm:spPr/>
    </dgm:pt>
  </dgm:ptLst>
  <dgm:cxnLst>
    <dgm:cxn modelId="{D442B40E-14F1-438B-B98D-569CCE02BD88}" type="presOf" srcId="{F4FE4A32-B330-49C2-9715-C47D8224C401}" destId="{6183D060-519D-44D6-9233-01117BBC653C}" srcOrd="0" destOrd="0" presId="urn:microsoft.com/office/officeart/2005/8/layout/vList6"/>
    <dgm:cxn modelId="{9F12A421-31F0-4A7A-BE57-5750089F37A3}" type="presOf" srcId="{D1030972-3166-42B1-A5D4-C1C1F27C43CB}" destId="{D2ED7A3B-C7E5-44BC-8EEB-A00D9AD8840F}" srcOrd="0" destOrd="0" presId="urn:microsoft.com/office/officeart/2005/8/layout/vList6"/>
    <dgm:cxn modelId="{AA867CB6-74AA-459E-A9C3-D9045EE1F8F0}" type="presOf" srcId="{B7BC3D64-C943-4C6A-8D5B-272D5D6F50CF}" destId="{43A4A1BC-AA2A-4C09-B7F8-D82B9035E801}" srcOrd="0" destOrd="0" presId="urn:microsoft.com/office/officeart/2005/8/layout/vList6"/>
    <dgm:cxn modelId="{8D543EC6-37B3-4249-87F7-005F55A93A2C}" srcId="{D1030972-3166-42B1-A5D4-C1C1F27C43CB}" destId="{B7BC3D64-C943-4C6A-8D5B-272D5D6F50CF}" srcOrd="0" destOrd="0" parTransId="{98CA27AD-346A-4603-BA58-6A5BB6D41D02}" sibTransId="{756861F7-1380-4F78-BA1F-A77F32EFAC91}"/>
    <dgm:cxn modelId="{5AC9D5EE-2DB7-4AA7-BE10-6AA1CBF1976D}" srcId="{F4FE4A32-B330-49C2-9715-C47D8224C401}" destId="{D1030972-3166-42B1-A5D4-C1C1F27C43CB}" srcOrd="0" destOrd="0" parTransId="{5EA688B8-57C9-4B20-A519-4B18BE90D975}" sibTransId="{C75A7888-0B25-43D4-B89D-BD9F7B461C3F}"/>
    <dgm:cxn modelId="{DD6C35ED-9050-47CC-B2C2-52320C447309}" type="presParOf" srcId="{6183D060-519D-44D6-9233-01117BBC653C}" destId="{3E0E36D3-0B99-4ED5-B20B-96E56264BF55}" srcOrd="0" destOrd="0" presId="urn:microsoft.com/office/officeart/2005/8/layout/vList6"/>
    <dgm:cxn modelId="{0080107E-12BF-4FF9-B813-A638D45808C7}" type="presParOf" srcId="{3E0E36D3-0B99-4ED5-B20B-96E56264BF55}" destId="{D2ED7A3B-C7E5-44BC-8EEB-A00D9AD8840F}" srcOrd="0" destOrd="0" presId="urn:microsoft.com/office/officeart/2005/8/layout/vList6"/>
    <dgm:cxn modelId="{229D119E-4372-42EB-A683-686CAA2F0921}" type="presParOf" srcId="{3E0E36D3-0B99-4ED5-B20B-96E56264BF55}" destId="{43A4A1BC-AA2A-4C09-B7F8-D82B9035E801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77360BF-AA01-4B6B-89E0-B5F441B96F6A}" type="doc">
      <dgm:prSet loTypeId="urn:microsoft.com/office/officeart/2005/8/layout/chevron2" loCatId="process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s-419"/>
        </a:p>
      </dgm:t>
    </dgm:pt>
    <dgm:pt modelId="{9D61C1DF-9176-4602-9671-C1B8B6756F7D}">
      <dgm:prSet phldrT="[Texto]" custT="1"/>
      <dgm:spPr/>
      <dgm:t>
        <a:bodyPr/>
        <a:lstStyle/>
        <a:p>
          <a:r>
            <a:rPr lang="es-MX" sz="2400" b="1" dirty="0">
              <a:latin typeface="Bahnschrift" panose="020B0502040204020203" pitchFamily="34" charset="0"/>
            </a:rPr>
            <a:t>1.</a:t>
          </a:r>
          <a:endParaRPr lang="es-419" sz="2400" b="1" dirty="0">
            <a:latin typeface="Bahnschrift" panose="020B0502040204020203" pitchFamily="34" charset="0"/>
          </a:endParaRPr>
        </a:p>
      </dgm:t>
    </dgm:pt>
    <dgm:pt modelId="{3E886A13-E8C9-49E2-A24C-1870D1B30F11}" type="parTrans" cxnId="{68A3AFFE-3C3E-46B1-A0B4-C855D0F654A4}">
      <dgm:prSet/>
      <dgm:spPr/>
      <dgm:t>
        <a:bodyPr/>
        <a:lstStyle/>
        <a:p>
          <a:endParaRPr lang="es-419" sz="1200">
            <a:latin typeface="Bahnschrift" panose="020B0502040204020203" pitchFamily="34" charset="0"/>
          </a:endParaRPr>
        </a:p>
      </dgm:t>
    </dgm:pt>
    <dgm:pt modelId="{F7ECBB50-414E-428F-BAA1-1AD165D5D65A}" type="sibTrans" cxnId="{68A3AFFE-3C3E-46B1-A0B4-C855D0F654A4}">
      <dgm:prSet/>
      <dgm:spPr/>
      <dgm:t>
        <a:bodyPr/>
        <a:lstStyle/>
        <a:p>
          <a:endParaRPr lang="es-419" sz="1200">
            <a:latin typeface="Bahnschrift" panose="020B0502040204020203" pitchFamily="34" charset="0"/>
          </a:endParaRPr>
        </a:p>
      </dgm:t>
    </dgm:pt>
    <dgm:pt modelId="{7FC977E0-626F-4FCF-A833-68BDBFFF733D}">
      <dgm:prSet phldrT="[Texto]" custT="1"/>
      <dgm:spPr/>
      <dgm:t>
        <a:bodyPr/>
        <a:lstStyle/>
        <a:p>
          <a:pPr>
            <a:buFont typeface="+mj-lt"/>
            <a:buAutoNum type="arabicPeriod"/>
          </a:pPr>
          <a:r>
            <a:rPr lang="es-ES" sz="1400" dirty="0">
              <a:effectLst/>
              <a:latin typeface="Bahnschrift" panose="020B0502040204020203" pitchFamily="34" charset="0"/>
              <a:ea typeface="Times New Roman" panose="02020603050405020304" pitchFamily="18" charset="0"/>
            </a:rPr>
            <a:t>Cada entidad podrá inscribir hasta 12 participantes, en el campo de juego   debe permanecer durante cada partido mínimo 1 mujeres.</a:t>
          </a:r>
          <a:endParaRPr lang="es-419" sz="1400" dirty="0">
            <a:latin typeface="Bahnschrift" panose="020B0502040204020203" pitchFamily="34" charset="0"/>
          </a:endParaRPr>
        </a:p>
      </dgm:t>
    </dgm:pt>
    <dgm:pt modelId="{2A6FE02E-3AFD-4EAE-A5BB-9FE9C05DACC3}" type="parTrans" cxnId="{EFCE01BD-0A87-4E34-99B6-1CFED449D2C5}">
      <dgm:prSet/>
      <dgm:spPr/>
      <dgm:t>
        <a:bodyPr/>
        <a:lstStyle/>
        <a:p>
          <a:endParaRPr lang="es-419" sz="1200">
            <a:latin typeface="Bahnschrift" panose="020B0502040204020203" pitchFamily="34" charset="0"/>
          </a:endParaRPr>
        </a:p>
      </dgm:t>
    </dgm:pt>
    <dgm:pt modelId="{592C6C4C-5A02-4134-B55B-B330E7A8FE44}" type="sibTrans" cxnId="{EFCE01BD-0A87-4E34-99B6-1CFED449D2C5}">
      <dgm:prSet/>
      <dgm:spPr/>
      <dgm:t>
        <a:bodyPr/>
        <a:lstStyle/>
        <a:p>
          <a:endParaRPr lang="es-419" sz="1200">
            <a:latin typeface="Bahnschrift" panose="020B0502040204020203" pitchFamily="34" charset="0"/>
          </a:endParaRPr>
        </a:p>
      </dgm:t>
    </dgm:pt>
    <dgm:pt modelId="{019C4378-4907-442E-88DE-E9994BD0BD8D}">
      <dgm:prSet phldrT="[Texto]" custT="1"/>
      <dgm:spPr/>
      <dgm:t>
        <a:bodyPr/>
        <a:lstStyle/>
        <a:p>
          <a:r>
            <a:rPr lang="es-MX" sz="2400" b="1" dirty="0">
              <a:latin typeface="Bahnschrift" panose="020B0502040204020203" pitchFamily="34" charset="0"/>
            </a:rPr>
            <a:t>2.</a:t>
          </a:r>
          <a:endParaRPr lang="es-419" sz="2400" b="1" dirty="0">
            <a:latin typeface="Bahnschrift" panose="020B0502040204020203" pitchFamily="34" charset="0"/>
          </a:endParaRPr>
        </a:p>
      </dgm:t>
    </dgm:pt>
    <dgm:pt modelId="{EF7DF02D-E752-4A8F-84AA-06E4E2EBF137}" type="parTrans" cxnId="{FC19E79D-C983-4D94-8481-38F0E838C989}">
      <dgm:prSet/>
      <dgm:spPr/>
      <dgm:t>
        <a:bodyPr/>
        <a:lstStyle/>
        <a:p>
          <a:endParaRPr lang="es-419" sz="1200">
            <a:latin typeface="Bahnschrift" panose="020B0502040204020203" pitchFamily="34" charset="0"/>
          </a:endParaRPr>
        </a:p>
      </dgm:t>
    </dgm:pt>
    <dgm:pt modelId="{EC9E8C10-8A74-4F84-BEB2-3484B0AE3538}" type="sibTrans" cxnId="{FC19E79D-C983-4D94-8481-38F0E838C989}">
      <dgm:prSet/>
      <dgm:spPr/>
      <dgm:t>
        <a:bodyPr/>
        <a:lstStyle/>
        <a:p>
          <a:endParaRPr lang="es-419" sz="1200">
            <a:latin typeface="Bahnschrift" panose="020B0502040204020203" pitchFamily="34" charset="0"/>
          </a:endParaRPr>
        </a:p>
      </dgm:t>
    </dgm:pt>
    <dgm:pt modelId="{4CFC36EF-3A6D-4C8E-AACF-98922AC27B1E}">
      <dgm:prSet phldrT="[Texto]" custT="1"/>
      <dgm:spPr/>
      <dgm:t>
        <a:bodyPr/>
        <a:lstStyle/>
        <a:p>
          <a:pPr>
            <a:buFont typeface="+mj-lt"/>
            <a:buAutoNum type="arabicPeriod"/>
          </a:pPr>
          <a:r>
            <a:rPr lang="es-ES" sz="1400" dirty="0">
              <a:effectLst/>
              <a:latin typeface="Bahnschrift" panose="020B0502040204020203" pitchFamily="34" charset="0"/>
              <a:ea typeface="Times New Roman" panose="02020603050405020304" pitchFamily="18" charset="0"/>
            </a:rPr>
            <a:t>Todo equipo que pierda por W.O será retirado del torneo</a:t>
          </a:r>
          <a:endParaRPr lang="es-419" sz="1400" dirty="0">
            <a:latin typeface="Bahnschrift" panose="020B0502040204020203" pitchFamily="34" charset="0"/>
          </a:endParaRPr>
        </a:p>
      </dgm:t>
    </dgm:pt>
    <dgm:pt modelId="{D60C5BEE-5E76-44CF-BD92-D7A532E29C0F}" type="parTrans" cxnId="{F659D64C-2EE3-4710-8562-31A876F71D71}">
      <dgm:prSet/>
      <dgm:spPr/>
      <dgm:t>
        <a:bodyPr/>
        <a:lstStyle/>
        <a:p>
          <a:endParaRPr lang="es-419" sz="1200">
            <a:latin typeface="Bahnschrift" panose="020B0502040204020203" pitchFamily="34" charset="0"/>
          </a:endParaRPr>
        </a:p>
      </dgm:t>
    </dgm:pt>
    <dgm:pt modelId="{CE0EC0A6-F68C-4566-A683-997DDDA29E8B}" type="sibTrans" cxnId="{F659D64C-2EE3-4710-8562-31A876F71D71}">
      <dgm:prSet/>
      <dgm:spPr/>
      <dgm:t>
        <a:bodyPr/>
        <a:lstStyle/>
        <a:p>
          <a:endParaRPr lang="es-419" sz="1200">
            <a:latin typeface="Bahnschrift" panose="020B0502040204020203" pitchFamily="34" charset="0"/>
          </a:endParaRPr>
        </a:p>
      </dgm:t>
    </dgm:pt>
    <dgm:pt modelId="{D862B337-5375-4613-A4C4-3CF7286E96F6}">
      <dgm:prSet phldrT="[Texto]" custT="1"/>
      <dgm:spPr/>
      <dgm:t>
        <a:bodyPr/>
        <a:lstStyle/>
        <a:p>
          <a:r>
            <a:rPr lang="es-MX" sz="2400" b="1" dirty="0">
              <a:latin typeface="Bahnschrift" panose="020B0502040204020203" pitchFamily="34" charset="0"/>
            </a:rPr>
            <a:t>3.</a:t>
          </a:r>
          <a:endParaRPr lang="es-419" sz="2400" b="1" dirty="0">
            <a:latin typeface="Bahnschrift" panose="020B0502040204020203" pitchFamily="34" charset="0"/>
          </a:endParaRPr>
        </a:p>
      </dgm:t>
    </dgm:pt>
    <dgm:pt modelId="{F2239D9A-1596-4703-A852-C1145C6816A9}" type="parTrans" cxnId="{E900F6EB-75F6-4326-BE4A-BEFAFCF732DB}">
      <dgm:prSet/>
      <dgm:spPr/>
      <dgm:t>
        <a:bodyPr/>
        <a:lstStyle/>
        <a:p>
          <a:endParaRPr lang="es-419" sz="1200">
            <a:latin typeface="Bahnschrift" panose="020B0502040204020203" pitchFamily="34" charset="0"/>
          </a:endParaRPr>
        </a:p>
      </dgm:t>
    </dgm:pt>
    <dgm:pt modelId="{E71204DB-DB9E-482B-8138-FAEC298D11CB}" type="sibTrans" cxnId="{E900F6EB-75F6-4326-BE4A-BEFAFCF732DB}">
      <dgm:prSet/>
      <dgm:spPr/>
      <dgm:t>
        <a:bodyPr/>
        <a:lstStyle/>
        <a:p>
          <a:endParaRPr lang="es-419" sz="1200">
            <a:latin typeface="Bahnschrift" panose="020B0502040204020203" pitchFamily="34" charset="0"/>
          </a:endParaRPr>
        </a:p>
      </dgm:t>
    </dgm:pt>
    <dgm:pt modelId="{CD0651DB-DC5F-4FA5-83D0-986D1852DB50}">
      <dgm:prSet phldrT="[Texto]" custT="1"/>
      <dgm:spPr/>
      <dgm:t>
        <a:bodyPr/>
        <a:lstStyle/>
        <a:p>
          <a:r>
            <a:rPr lang="es-MX" sz="2400" b="1" dirty="0">
              <a:latin typeface="Bahnschrift" panose="020B0502040204020203" pitchFamily="34" charset="0"/>
            </a:rPr>
            <a:t>5.</a:t>
          </a:r>
          <a:endParaRPr lang="es-419" sz="2400" b="1" dirty="0">
            <a:latin typeface="Bahnschrift" panose="020B0502040204020203" pitchFamily="34" charset="0"/>
          </a:endParaRPr>
        </a:p>
      </dgm:t>
    </dgm:pt>
    <dgm:pt modelId="{26EAB9CD-60F4-4CB0-ABAF-6B949A57DC4B}" type="parTrans" cxnId="{A6B04469-2E0A-4528-8A91-75E6C78CE94C}">
      <dgm:prSet/>
      <dgm:spPr/>
      <dgm:t>
        <a:bodyPr/>
        <a:lstStyle/>
        <a:p>
          <a:endParaRPr lang="es-419" sz="1200">
            <a:latin typeface="Bahnschrift" panose="020B0502040204020203" pitchFamily="34" charset="0"/>
          </a:endParaRPr>
        </a:p>
      </dgm:t>
    </dgm:pt>
    <dgm:pt modelId="{4FEE3515-0AE3-42AA-AB2D-E86AFB37F1D7}" type="sibTrans" cxnId="{A6B04469-2E0A-4528-8A91-75E6C78CE94C}">
      <dgm:prSet/>
      <dgm:spPr/>
      <dgm:t>
        <a:bodyPr/>
        <a:lstStyle/>
        <a:p>
          <a:endParaRPr lang="es-419" sz="1200">
            <a:latin typeface="Bahnschrift" panose="020B0502040204020203" pitchFamily="34" charset="0"/>
          </a:endParaRPr>
        </a:p>
      </dgm:t>
    </dgm:pt>
    <dgm:pt modelId="{14599CF4-42F0-4EC2-85E2-86ED3B943F67}">
      <dgm:prSet phldrT="[Texto]" custT="1"/>
      <dgm:spPr/>
      <dgm:t>
        <a:bodyPr/>
        <a:lstStyle/>
        <a:p>
          <a:r>
            <a:rPr lang="es-MX" sz="2400" b="1" dirty="0">
              <a:latin typeface="Bahnschrift" panose="020B0502040204020203" pitchFamily="34" charset="0"/>
            </a:rPr>
            <a:t>4.</a:t>
          </a:r>
          <a:endParaRPr lang="es-419" sz="2400" b="1" dirty="0">
            <a:latin typeface="Bahnschrift" panose="020B0502040204020203" pitchFamily="34" charset="0"/>
          </a:endParaRPr>
        </a:p>
      </dgm:t>
    </dgm:pt>
    <dgm:pt modelId="{BE38F511-2F92-4EB3-83B2-B595548A589E}" type="parTrans" cxnId="{D8EB9CEF-0660-4CC6-A4BE-61A42CF1EB98}">
      <dgm:prSet/>
      <dgm:spPr/>
      <dgm:t>
        <a:bodyPr/>
        <a:lstStyle/>
        <a:p>
          <a:endParaRPr lang="es-419" sz="1200">
            <a:latin typeface="Bahnschrift" panose="020B0502040204020203" pitchFamily="34" charset="0"/>
          </a:endParaRPr>
        </a:p>
      </dgm:t>
    </dgm:pt>
    <dgm:pt modelId="{822AA20C-0342-4108-920F-A7425BE1562F}" type="sibTrans" cxnId="{D8EB9CEF-0660-4CC6-A4BE-61A42CF1EB98}">
      <dgm:prSet/>
      <dgm:spPr/>
      <dgm:t>
        <a:bodyPr/>
        <a:lstStyle/>
        <a:p>
          <a:endParaRPr lang="es-419" sz="1200">
            <a:latin typeface="Bahnschrift" panose="020B0502040204020203" pitchFamily="34" charset="0"/>
          </a:endParaRPr>
        </a:p>
      </dgm:t>
    </dgm:pt>
    <dgm:pt modelId="{7EE36524-4169-4568-93AC-AB1AA2B0EFC1}">
      <dgm:prSet custT="1"/>
      <dgm:spPr/>
      <dgm:t>
        <a:bodyPr/>
        <a:lstStyle/>
        <a:p>
          <a:r>
            <a:rPr lang="es-ES" sz="1400" dirty="0">
              <a:effectLst/>
              <a:latin typeface="Bahnschrift" panose="020B0502040204020203" pitchFamily="34" charset="0"/>
              <a:ea typeface="Times New Roman" panose="02020603050405020304" pitchFamily="18" charset="0"/>
            </a:rPr>
            <a:t>El campeonato empleará la siguiente puntuación:</a:t>
          </a:r>
          <a:endParaRPr lang="es-419" sz="1400" dirty="0">
            <a:latin typeface="Bahnschrift" panose="020B0502040204020203" pitchFamily="34" charset="0"/>
          </a:endParaRPr>
        </a:p>
      </dgm:t>
    </dgm:pt>
    <dgm:pt modelId="{AB182AA2-5D2C-4836-A65C-4D3C3F10743B}" type="parTrans" cxnId="{C8456507-9438-4B55-9E0C-BEDBEBD21EF9}">
      <dgm:prSet/>
      <dgm:spPr/>
      <dgm:t>
        <a:bodyPr/>
        <a:lstStyle/>
        <a:p>
          <a:endParaRPr lang="es-419" sz="1200">
            <a:latin typeface="Bahnschrift" panose="020B0502040204020203" pitchFamily="34" charset="0"/>
          </a:endParaRPr>
        </a:p>
      </dgm:t>
    </dgm:pt>
    <dgm:pt modelId="{8F605FFC-AA3E-472C-AA73-4DC549E2708D}" type="sibTrans" cxnId="{C8456507-9438-4B55-9E0C-BEDBEBD21EF9}">
      <dgm:prSet/>
      <dgm:spPr/>
      <dgm:t>
        <a:bodyPr/>
        <a:lstStyle/>
        <a:p>
          <a:endParaRPr lang="es-419" sz="1200">
            <a:latin typeface="Bahnschrift" panose="020B0502040204020203" pitchFamily="34" charset="0"/>
          </a:endParaRPr>
        </a:p>
      </dgm:t>
    </dgm:pt>
    <dgm:pt modelId="{C5AA45DE-09EB-4E32-81F8-3440EEEEA606}">
      <dgm:prSet custT="1"/>
      <dgm:spPr/>
      <dgm:t>
        <a:bodyPr/>
        <a:lstStyle/>
        <a:p>
          <a:r>
            <a:rPr lang="es-ES" sz="1400" dirty="0">
              <a:effectLst/>
              <a:latin typeface="Bahnschrift" panose="020B0502040204020203" pitchFamily="34" charset="0"/>
              <a:ea typeface="Times New Roman" panose="02020603050405020304" pitchFamily="18" charset="0"/>
            </a:rPr>
            <a:t>Partido ganado dos (2) puntos.</a:t>
          </a:r>
          <a:endParaRPr lang="es-419" sz="1400" dirty="0">
            <a:effectLst/>
            <a:latin typeface="Bahnschrift" panose="020B0502040204020203" pitchFamily="34" charset="0"/>
            <a:ea typeface="Times New Roman" panose="02020603050405020304" pitchFamily="18" charset="0"/>
          </a:endParaRPr>
        </a:p>
      </dgm:t>
    </dgm:pt>
    <dgm:pt modelId="{A04070F8-BC31-4558-A4C8-EA70B7D6C169}" type="parTrans" cxnId="{C3CDD2BB-F53A-43CC-86AE-FE8CDD32D67F}">
      <dgm:prSet/>
      <dgm:spPr/>
      <dgm:t>
        <a:bodyPr/>
        <a:lstStyle/>
        <a:p>
          <a:endParaRPr lang="es-419" sz="1200">
            <a:latin typeface="Bahnschrift" panose="020B0502040204020203" pitchFamily="34" charset="0"/>
          </a:endParaRPr>
        </a:p>
      </dgm:t>
    </dgm:pt>
    <dgm:pt modelId="{D6009EBB-4C70-4D43-B3F2-28EAC17F77E0}" type="sibTrans" cxnId="{C3CDD2BB-F53A-43CC-86AE-FE8CDD32D67F}">
      <dgm:prSet/>
      <dgm:spPr/>
      <dgm:t>
        <a:bodyPr/>
        <a:lstStyle/>
        <a:p>
          <a:endParaRPr lang="es-419" sz="1200">
            <a:latin typeface="Bahnschrift" panose="020B0502040204020203" pitchFamily="34" charset="0"/>
          </a:endParaRPr>
        </a:p>
      </dgm:t>
    </dgm:pt>
    <dgm:pt modelId="{0D163F51-BC0A-4935-A89A-B599DABB3AAF}">
      <dgm:prSet custT="1"/>
      <dgm:spPr/>
      <dgm:t>
        <a:bodyPr/>
        <a:lstStyle/>
        <a:p>
          <a:r>
            <a:rPr lang="es-ES" sz="1400" dirty="0">
              <a:effectLst/>
              <a:latin typeface="Bahnschrift" panose="020B0502040204020203" pitchFamily="34" charset="0"/>
              <a:ea typeface="Times New Roman" panose="02020603050405020304" pitchFamily="18" charset="0"/>
            </a:rPr>
            <a:t>Partido perdido jugado un (1) punto.</a:t>
          </a:r>
          <a:endParaRPr lang="es-419" sz="1400" dirty="0">
            <a:effectLst/>
            <a:latin typeface="Bahnschrift" panose="020B0502040204020203" pitchFamily="34" charset="0"/>
            <a:ea typeface="Times New Roman" panose="02020603050405020304" pitchFamily="18" charset="0"/>
          </a:endParaRPr>
        </a:p>
      </dgm:t>
    </dgm:pt>
    <dgm:pt modelId="{F16A1AB9-3B5F-423A-9536-D4A61B7CFF2F}" type="parTrans" cxnId="{66B495A1-872F-4D53-97C0-F797BB6F9B00}">
      <dgm:prSet/>
      <dgm:spPr/>
      <dgm:t>
        <a:bodyPr/>
        <a:lstStyle/>
        <a:p>
          <a:endParaRPr lang="es-419" sz="1200">
            <a:latin typeface="Bahnschrift" panose="020B0502040204020203" pitchFamily="34" charset="0"/>
          </a:endParaRPr>
        </a:p>
      </dgm:t>
    </dgm:pt>
    <dgm:pt modelId="{8ADFB068-68F6-4D51-9B75-BF67DD4C6A8A}" type="sibTrans" cxnId="{66B495A1-872F-4D53-97C0-F797BB6F9B00}">
      <dgm:prSet/>
      <dgm:spPr/>
      <dgm:t>
        <a:bodyPr/>
        <a:lstStyle/>
        <a:p>
          <a:endParaRPr lang="es-419" sz="1200">
            <a:latin typeface="Bahnschrift" panose="020B0502040204020203" pitchFamily="34" charset="0"/>
          </a:endParaRPr>
        </a:p>
      </dgm:t>
    </dgm:pt>
    <dgm:pt modelId="{EC367853-2115-4A22-8E1A-F91077512EF4}">
      <dgm:prSet custT="1"/>
      <dgm:spPr/>
      <dgm:t>
        <a:bodyPr/>
        <a:lstStyle/>
        <a:p>
          <a:r>
            <a:rPr lang="es-ES" sz="1400" dirty="0">
              <a:effectLst/>
              <a:latin typeface="Bahnschrift" panose="020B0502040204020203" pitchFamily="34" charset="0"/>
              <a:ea typeface="Times New Roman" panose="02020603050405020304" pitchFamily="18" charset="0"/>
            </a:rPr>
            <a:t>Partido perdido por W.O. cero (0) puntos.</a:t>
          </a:r>
          <a:endParaRPr lang="es-419" sz="1400" dirty="0">
            <a:effectLst/>
            <a:latin typeface="Bahnschrift" panose="020B0502040204020203" pitchFamily="34" charset="0"/>
            <a:ea typeface="Times New Roman" panose="02020603050405020304" pitchFamily="18" charset="0"/>
          </a:endParaRPr>
        </a:p>
      </dgm:t>
    </dgm:pt>
    <dgm:pt modelId="{90F3162D-CF71-4B45-83A0-643943A1E44F}" type="parTrans" cxnId="{A35C3202-2A60-43A7-8120-2326E723388A}">
      <dgm:prSet/>
      <dgm:spPr/>
      <dgm:t>
        <a:bodyPr/>
        <a:lstStyle/>
        <a:p>
          <a:endParaRPr lang="es-419" sz="1200">
            <a:latin typeface="Bahnschrift" panose="020B0502040204020203" pitchFamily="34" charset="0"/>
          </a:endParaRPr>
        </a:p>
      </dgm:t>
    </dgm:pt>
    <dgm:pt modelId="{B61C5236-1580-4745-84BF-4C5029F2D3BC}" type="sibTrans" cxnId="{A35C3202-2A60-43A7-8120-2326E723388A}">
      <dgm:prSet/>
      <dgm:spPr/>
      <dgm:t>
        <a:bodyPr/>
        <a:lstStyle/>
        <a:p>
          <a:endParaRPr lang="es-419" sz="1200">
            <a:latin typeface="Bahnschrift" panose="020B0502040204020203" pitchFamily="34" charset="0"/>
          </a:endParaRPr>
        </a:p>
      </dgm:t>
    </dgm:pt>
    <dgm:pt modelId="{083122DB-718D-440A-8ABE-78F5A629E64E}">
      <dgm:prSet custT="1"/>
      <dgm:spPr/>
      <dgm:t>
        <a:bodyPr/>
        <a:lstStyle/>
        <a:p>
          <a:r>
            <a:rPr lang="es-ES" sz="1400" dirty="0">
              <a:effectLst/>
              <a:latin typeface="Bahnschrift" panose="020B0502040204020203" pitchFamily="34" charset="0"/>
              <a:ea typeface="Times New Roman" panose="02020603050405020304" pitchFamily="18" charset="0"/>
            </a:rPr>
            <a:t>Equipo que gana por W.O. el puntaje será 2 – 0</a:t>
          </a:r>
          <a:endParaRPr lang="es-419" sz="1400" dirty="0">
            <a:effectLst/>
            <a:latin typeface="Bahnschrift" panose="020B0502040204020203" pitchFamily="34" charset="0"/>
            <a:ea typeface="Times New Roman" panose="02020603050405020304" pitchFamily="18" charset="0"/>
          </a:endParaRPr>
        </a:p>
      </dgm:t>
    </dgm:pt>
    <dgm:pt modelId="{8D9BD4E6-31EF-4616-9A3C-36CBF3C8F621}" type="parTrans" cxnId="{A1C3BA9D-F782-4299-AEEB-0309600312BE}">
      <dgm:prSet/>
      <dgm:spPr/>
      <dgm:t>
        <a:bodyPr/>
        <a:lstStyle/>
        <a:p>
          <a:endParaRPr lang="es-419" sz="1200">
            <a:latin typeface="Bahnschrift" panose="020B0502040204020203" pitchFamily="34" charset="0"/>
          </a:endParaRPr>
        </a:p>
      </dgm:t>
    </dgm:pt>
    <dgm:pt modelId="{76257ECD-2EB9-41A1-ADF3-D7DD97F46B62}" type="sibTrans" cxnId="{A1C3BA9D-F782-4299-AEEB-0309600312BE}">
      <dgm:prSet/>
      <dgm:spPr/>
      <dgm:t>
        <a:bodyPr/>
        <a:lstStyle/>
        <a:p>
          <a:endParaRPr lang="es-419" sz="1200">
            <a:latin typeface="Bahnschrift" panose="020B0502040204020203" pitchFamily="34" charset="0"/>
          </a:endParaRPr>
        </a:p>
      </dgm:t>
    </dgm:pt>
    <dgm:pt modelId="{0C1BB1FE-BB7C-4BA8-8234-A349140B06EE}">
      <dgm:prSet custT="1"/>
      <dgm:spPr/>
      <dgm:t>
        <a:bodyPr/>
        <a:lstStyle/>
        <a:p>
          <a:r>
            <a:rPr lang="es-ES" sz="1400" dirty="0">
              <a:effectLst/>
              <a:latin typeface="Bahnschrift" panose="020B0502040204020203" pitchFamily="34" charset="0"/>
              <a:ea typeface="Times New Roman" panose="02020603050405020304" pitchFamily="18" charset="0"/>
            </a:rPr>
            <a:t>Equipo que gana por W.O. el marcador será 25 – 0 y 25 – 0</a:t>
          </a:r>
        </a:p>
      </dgm:t>
    </dgm:pt>
    <dgm:pt modelId="{C4E1B9FA-A8DE-480C-BA5D-31CBE459966D}" type="parTrans" cxnId="{10F53B49-B406-43AF-963D-6F8A284C89AC}">
      <dgm:prSet/>
      <dgm:spPr/>
      <dgm:t>
        <a:bodyPr/>
        <a:lstStyle/>
        <a:p>
          <a:endParaRPr lang="es-419" sz="1200">
            <a:latin typeface="Bahnschrift" panose="020B0502040204020203" pitchFamily="34" charset="0"/>
          </a:endParaRPr>
        </a:p>
      </dgm:t>
    </dgm:pt>
    <dgm:pt modelId="{91EC2545-F377-46C5-952E-EA6CC54C873A}" type="sibTrans" cxnId="{10F53B49-B406-43AF-963D-6F8A284C89AC}">
      <dgm:prSet/>
      <dgm:spPr/>
      <dgm:t>
        <a:bodyPr/>
        <a:lstStyle/>
        <a:p>
          <a:endParaRPr lang="es-419" sz="1200">
            <a:latin typeface="Bahnschrift" panose="020B0502040204020203" pitchFamily="34" charset="0"/>
          </a:endParaRPr>
        </a:p>
      </dgm:t>
    </dgm:pt>
    <dgm:pt modelId="{01589589-F695-4079-AEE2-F5A725C341B0}">
      <dgm:prSet custT="1"/>
      <dgm:spPr/>
      <dgm:t>
        <a:bodyPr/>
        <a:lstStyle/>
        <a:p>
          <a:r>
            <a:rPr lang="es-ES" sz="1400" dirty="0">
              <a:effectLst/>
              <a:latin typeface="Bahnschrift" panose="020B0502040204020203" pitchFamily="34" charset="0"/>
              <a:ea typeface="Times New Roman" panose="02020603050405020304" pitchFamily="18" charset="0"/>
            </a:rPr>
            <a:t>Se jugarán 2 set de 3. Cada set se disputará a 25 puntos y el set de decisivo, se jugará a 15 puntos. Todos los sets se jugarán por el sistema “punto por jugada” (rollo Paint).</a:t>
          </a:r>
          <a:endParaRPr lang="es-419" sz="1400" dirty="0">
            <a:latin typeface="Bahnschrift" panose="020B0502040204020203" pitchFamily="34" charset="0"/>
          </a:endParaRPr>
        </a:p>
      </dgm:t>
    </dgm:pt>
    <dgm:pt modelId="{0688F037-978C-405B-88D1-CE0CA51CB477}" type="parTrans" cxnId="{20D44C48-56A1-4607-ACD4-57CAB509A0A0}">
      <dgm:prSet/>
      <dgm:spPr/>
      <dgm:t>
        <a:bodyPr/>
        <a:lstStyle/>
        <a:p>
          <a:endParaRPr lang="es-419" sz="1200">
            <a:latin typeface="Bahnschrift" panose="020B0502040204020203" pitchFamily="34" charset="0"/>
          </a:endParaRPr>
        </a:p>
      </dgm:t>
    </dgm:pt>
    <dgm:pt modelId="{831B211E-6CC0-4A03-A59D-5BD8DACF1D14}" type="sibTrans" cxnId="{20D44C48-56A1-4607-ACD4-57CAB509A0A0}">
      <dgm:prSet/>
      <dgm:spPr/>
      <dgm:t>
        <a:bodyPr/>
        <a:lstStyle/>
        <a:p>
          <a:endParaRPr lang="es-419" sz="1200">
            <a:latin typeface="Bahnschrift" panose="020B0502040204020203" pitchFamily="34" charset="0"/>
          </a:endParaRPr>
        </a:p>
      </dgm:t>
    </dgm:pt>
    <dgm:pt modelId="{0596D427-D077-4D98-8C97-060E996837E4}">
      <dgm:prSet custT="1"/>
      <dgm:spPr/>
      <dgm:t>
        <a:bodyPr/>
        <a:lstStyle/>
        <a:p>
          <a:r>
            <a:rPr lang="es-ES" sz="1400" dirty="0">
              <a:effectLst/>
              <a:latin typeface="Bahnschrift" panose="020B0502040204020203" pitchFamily="34" charset="0"/>
              <a:ea typeface="Times New Roman" panose="02020603050405020304" pitchFamily="18" charset="0"/>
            </a:rPr>
            <a:t>Adicionalmente a la premiación de primero, segundo y tercer lugar; Se premiará al mejor jugador o jugadora del Torneo Copa Gobernación “ponle color” 2023.</a:t>
          </a:r>
          <a:endParaRPr lang="es-419" sz="1400" dirty="0">
            <a:effectLst/>
            <a:latin typeface="Bahnschrift" panose="020B0502040204020203" pitchFamily="34" charset="0"/>
            <a:ea typeface="Times New Roman" panose="02020603050405020304" pitchFamily="18" charset="0"/>
          </a:endParaRPr>
        </a:p>
      </dgm:t>
    </dgm:pt>
    <dgm:pt modelId="{9FEDA07E-647D-4CDE-A30D-E5B6E68F893D}" type="parTrans" cxnId="{0CCB70BC-CD8C-45FA-9478-B341E2E9164F}">
      <dgm:prSet/>
      <dgm:spPr/>
      <dgm:t>
        <a:bodyPr/>
        <a:lstStyle/>
        <a:p>
          <a:endParaRPr lang="es-419" sz="1200">
            <a:latin typeface="Bahnschrift" panose="020B0502040204020203" pitchFamily="34" charset="0"/>
          </a:endParaRPr>
        </a:p>
      </dgm:t>
    </dgm:pt>
    <dgm:pt modelId="{B12AFDE6-AAAD-42A0-9B64-70E2EC2CE9F5}" type="sibTrans" cxnId="{0CCB70BC-CD8C-45FA-9478-B341E2E9164F}">
      <dgm:prSet/>
      <dgm:spPr/>
      <dgm:t>
        <a:bodyPr/>
        <a:lstStyle/>
        <a:p>
          <a:endParaRPr lang="es-419" sz="1200">
            <a:latin typeface="Bahnschrift" panose="020B0502040204020203" pitchFamily="34" charset="0"/>
          </a:endParaRPr>
        </a:p>
      </dgm:t>
    </dgm:pt>
    <dgm:pt modelId="{650BA896-3561-47CC-9430-52FA5F3C1A6E}">
      <dgm:prSet custT="1"/>
      <dgm:spPr/>
      <dgm:t>
        <a:bodyPr/>
        <a:lstStyle/>
        <a:p>
          <a:endParaRPr lang="es-419" sz="1200" dirty="0">
            <a:effectLst/>
            <a:latin typeface="Bahnschrift" panose="020B0502040204020203" pitchFamily="34" charset="0"/>
            <a:ea typeface="Times New Roman" panose="02020603050405020304" pitchFamily="18" charset="0"/>
          </a:endParaRPr>
        </a:p>
      </dgm:t>
    </dgm:pt>
    <dgm:pt modelId="{5877D013-312E-47DB-BA0B-9F630854F0BA}" type="parTrans" cxnId="{D24534D2-B38D-4EA8-AF13-EBFF4A4445AC}">
      <dgm:prSet/>
      <dgm:spPr/>
      <dgm:t>
        <a:bodyPr/>
        <a:lstStyle/>
        <a:p>
          <a:endParaRPr lang="es-419" sz="1200">
            <a:latin typeface="Bahnschrift" panose="020B0502040204020203" pitchFamily="34" charset="0"/>
          </a:endParaRPr>
        </a:p>
      </dgm:t>
    </dgm:pt>
    <dgm:pt modelId="{88886556-E02C-426B-A93D-5DDE790D39E7}" type="sibTrans" cxnId="{D24534D2-B38D-4EA8-AF13-EBFF4A4445AC}">
      <dgm:prSet/>
      <dgm:spPr/>
      <dgm:t>
        <a:bodyPr/>
        <a:lstStyle/>
        <a:p>
          <a:endParaRPr lang="es-419" sz="1200">
            <a:latin typeface="Bahnschrift" panose="020B0502040204020203" pitchFamily="34" charset="0"/>
          </a:endParaRPr>
        </a:p>
      </dgm:t>
    </dgm:pt>
    <dgm:pt modelId="{26DA9E6A-E0EB-4CF5-B66C-D83215620822}" type="pres">
      <dgm:prSet presAssocID="{C77360BF-AA01-4B6B-89E0-B5F441B96F6A}" presName="linearFlow" presStyleCnt="0">
        <dgm:presLayoutVars>
          <dgm:dir/>
          <dgm:animLvl val="lvl"/>
          <dgm:resizeHandles val="exact"/>
        </dgm:presLayoutVars>
      </dgm:prSet>
      <dgm:spPr/>
    </dgm:pt>
    <dgm:pt modelId="{D3439DBF-C236-47C5-9A6C-99F05B42BE1F}" type="pres">
      <dgm:prSet presAssocID="{9D61C1DF-9176-4602-9671-C1B8B6756F7D}" presName="composite" presStyleCnt="0"/>
      <dgm:spPr/>
    </dgm:pt>
    <dgm:pt modelId="{4A1434FE-011E-4391-9555-25D7C2FCE488}" type="pres">
      <dgm:prSet presAssocID="{9D61C1DF-9176-4602-9671-C1B8B6756F7D}" presName="parentText" presStyleLbl="alignNode1" presStyleIdx="0" presStyleCnt="5" custLinFactNeighborX="5056" custLinFactNeighborY="-2308">
        <dgm:presLayoutVars>
          <dgm:chMax val="1"/>
          <dgm:bulletEnabled val="1"/>
        </dgm:presLayoutVars>
      </dgm:prSet>
      <dgm:spPr/>
    </dgm:pt>
    <dgm:pt modelId="{325BEE55-2285-4D62-A76C-6299D8692B70}" type="pres">
      <dgm:prSet presAssocID="{9D61C1DF-9176-4602-9671-C1B8B6756F7D}" presName="descendantText" presStyleLbl="alignAcc1" presStyleIdx="0" presStyleCnt="5" custLinFactNeighborX="160" custLinFactNeighborY="26393">
        <dgm:presLayoutVars>
          <dgm:bulletEnabled val="1"/>
        </dgm:presLayoutVars>
      </dgm:prSet>
      <dgm:spPr/>
    </dgm:pt>
    <dgm:pt modelId="{14637368-CAEF-4B0B-AF49-2CC10A3A7D2E}" type="pres">
      <dgm:prSet presAssocID="{F7ECBB50-414E-428F-BAA1-1AD165D5D65A}" presName="sp" presStyleCnt="0"/>
      <dgm:spPr/>
    </dgm:pt>
    <dgm:pt modelId="{9BC7DA1E-5F38-4505-9471-A62FBE2EA895}" type="pres">
      <dgm:prSet presAssocID="{019C4378-4907-442E-88DE-E9994BD0BD8D}" presName="composite" presStyleCnt="0"/>
      <dgm:spPr/>
    </dgm:pt>
    <dgm:pt modelId="{04317A13-FF06-4EC5-8D8C-0072E7553073}" type="pres">
      <dgm:prSet presAssocID="{019C4378-4907-442E-88DE-E9994BD0BD8D}" presName="parentText" presStyleLbl="alignNode1" presStyleIdx="1" presStyleCnt="5" custLinFactNeighborX="5056" custLinFactNeighborY="-2308">
        <dgm:presLayoutVars>
          <dgm:chMax val="1"/>
          <dgm:bulletEnabled val="1"/>
        </dgm:presLayoutVars>
      </dgm:prSet>
      <dgm:spPr/>
    </dgm:pt>
    <dgm:pt modelId="{E53718C5-9F6A-4365-913E-96BAF07EA9F6}" type="pres">
      <dgm:prSet presAssocID="{019C4378-4907-442E-88DE-E9994BD0BD8D}" presName="descendantText" presStyleLbl="alignAcc1" presStyleIdx="1" presStyleCnt="5" custLinFactNeighborX="265" custLinFactNeighborY="3740">
        <dgm:presLayoutVars>
          <dgm:bulletEnabled val="1"/>
        </dgm:presLayoutVars>
      </dgm:prSet>
      <dgm:spPr/>
    </dgm:pt>
    <dgm:pt modelId="{FFFA78D5-8025-4954-8C9D-8ED554AC590D}" type="pres">
      <dgm:prSet presAssocID="{EC9E8C10-8A74-4F84-BEB2-3484B0AE3538}" presName="sp" presStyleCnt="0"/>
      <dgm:spPr/>
    </dgm:pt>
    <dgm:pt modelId="{73E6A1DC-F6A0-436C-A83D-EF173D3EF82B}" type="pres">
      <dgm:prSet presAssocID="{D862B337-5375-4613-A4C4-3CF7286E96F6}" presName="composite" presStyleCnt="0"/>
      <dgm:spPr/>
    </dgm:pt>
    <dgm:pt modelId="{26B2023F-B0CA-4F58-94F4-A23296B8B837}" type="pres">
      <dgm:prSet presAssocID="{D862B337-5375-4613-A4C4-3CF7286E96F6}" presName="parentText" presStyleLbl="alignNode1" presStyleIdx="2" presStyleCnt="5" custLinFactNeighborX="6741" custLinFactNeighborY="-8670">
        <dgm:presLayoutVars>
          <dgm:chMax val="1"/>
          <dgm:bulletEnabled val="1"/>
        </dgm:presLayoutVars>
      </dgm:prSet>
      <dgm:spPr/>
    </dgm:pt>
    <dgm:pt modelId="{38AE05E4-B8F3-48D1-B257-3389095533D4}" type="pres">
      <dgm:prSet presAssocID="{D862B337-5375-4613-A4C4-3CF7286E96F6}" presName="descendantText" presStyleLbl="alignAcc1" presStyleIdx="2" presStyleCnt="5" custScaleX="100640" custScaleY="193864" custLinFactNeighborY="-14519">
        <dgm:presLayoutVars>
          <dgm:bulletEnabled val="1"/>
        </dgm:presLayoutVars>
      </dgm:prSet>
      <dgm:spPr/>
    </dgm:pt>
    <dgm:pt modelId="{267A83F5-7917-43F6-8DD2-FBCAF257786A}" type="pres">
      <dgm:prSet presAssocID="{E71204DB-DB9E-482B-8138-FAEC298D11CB}" presName="sp" presStyleCnt="0"/>
      <dgm:spPr/>
    </dgm:pt>
    <dgm:pt modelId="{DCDB79CD-38C8-4916-879A-99BF4086326D}" type="pres">
      <dgm:prSet presAssocID="{14599CF4-42F0-4EC2-85E2-86ED3B943F67}" presName="composite" presStyleCnt="0"/>
      <dgm:spPr/>
    </dgm:pt>
    <dgm:pt modelId="{C2FCA909-569C-449E-A337-7EC0366EDA7E}" type="pres">
      <dgm:prSet presAssocID="{14599CF4-42F0-4EC2-85E2-86ED3B943F67}" presName="parentText" presStyleLbl="alignNode1" presStyleIdx="3" presStyleCnt="5" custLinFactNeighborX="5056" custLinFactNeighborY="-2308">
        <dgm:presLayoutVars>
          <dgm:chMax val="1"/>
          <dgm:bulletEnabled val="1"/>
        </dgm:presLayoutVars>
      </dgm:prSet>
      <dgm:spPr/>
    </dgm:pt>
    <dgm:pt modelId="{E71A3806-B385-4A03-A326-8B7F5DC3AE8B}" type="pres">
      <dgm:prSet presAssocID="{14599CF4-42F0-4EC2-85E2-86ED3B943F67}" presName="descendantText" presStyleLbl="alignAcc1" presStyleIdx="3" presStyleCnt="5">
        <dgm:presLayoutVars>
          <dgm:bulletEnabled val="1"/>
        </dgm:presLayoutVars>
      </dgm:prSet>
      <dgm:spPr/>
    </dgm:pt>
    <dgm:pt modelId="{36203C83-07DB-4051-B013-761E5679B1A4}" type="pres">
      <dgm:prSet presAssocID="{822AA20C-0342-4108-920F-A7425BE1562F}" presName="sp" presStyleCnt="0"/>
      <dgm:spPr/>
    </dgm:pt>
    <dgm:pt modelId="{E3AE5256-9F59-45B1-9B74-C35D20E21FEF}" type="pres">
      <dgm:prSet presAssocID="{CD0651DB-DC5F-4FA5-83D0-986D1852DB50}" presName="composite" presStyleCnt="0"/>
      <dgm:spPr/>
    </dgm:pt>
    <dgm:pt modelId="{8DD51830-770B-44D9-B6E2-C53CC7E8B0AC}" type="pres">
      <dgm:prSet presAssocID="{CD0651DB-DC5F-4FA5-83D0-986D1852DB50}" presName="parentText" presStyleLbl="alignNode1" presStyleIdx="4" presStyleCnt="5" custLinFactNeighborX="5056" custLinFactNeighborY="-2308">
        <dgm:presLayoutVars>
          <dgm:chMax val="1"/>
          <dgm:bulletEnabled val="1"/>
        </dgm:presLayoutVars>
      </dgm:prSet>
      <dgm:spPr/>
    </dgm:pt>
    <dgm:pt modelId="{88886C91-B516-46D9-B236-70F4166F9B0C}" type="pres">
      <dgm:prSet presAssocID="{CD0651DB-DC5F-4FA5-83D0-986D1852DB50}" presName="descendantText" presStyleLbl="alignAcc1" presStyleIdx="4" presStyleCnt="5" custLinFactNeighborX="49" custLinFactNeighborY="5201">
        <dgm:presLayoutVars>
          <dgm:bulletEnabled val="1"/>
        </dgm:presLayoutVars>
      </dgm:prSet>
      <dgm:spPr/>
    </dgm:pt>
  </dgm:ptLst>
  <dgm:cxnLst>
    <dgm:cxn modelId="{A35C3202-2A60-43A7-8120-2326E723388A}" srcId="{7EE36524-4169-4568-93AC-AB1AA2B0EFC1}" destId="{EC367853-2115-4A22-8E1A-F91077512EF4}" srcOrd="2" destOrd="0" parTransId="{90F3162D-CF71-4B45-83A0-643943A1E44F}" sibTransId="{B61C5236-1580-4745-84BF-4C5029F2D3BC}"/>
    <dgm:cxn modelId="{C8456507-9438-4B55-9E0C-BEDBEBD21EF9}" srcId="{D862B337-5375-4613-A4C4-3CF7286E96F6}" destId="{7EE36524-4169-4568-93AC-AB1AA2B0EFC1}" srcOrd="0" destOrd="0" parTransId="{AB182AA2-5D2C-4836-A65C-4D3C3F10743B}" sibTransId="{8F605FFC-AA3E-472C-AA73-4DC549E2708D}"/>
    <dgm:cxn modelId="{591A0B23-D940-4096-A5FE-2EF46A98E34C}" type="presOf" srcId="{C5AA45DE-09EB-4E32-81F8-3440EEEEA606}" destId="{38AE05E4-B8F3-48D1-B257-3389095533D4}" srcOrd="0" destOrd="1" presId="urn:microsoft.com/office/officeart/2005/8/layout/chevron2"/>
    <dgm:cxn modelId="{48B2F234-A181-4C84-BCD4-FC0FA6E35823}" type="presOf" srcId="{01589589-F695-4079-AEE2-F5A725C341B0}" destId="{E71A3806-B385-4A03-A326-8B7F5DC3AE8B}" srcOrd="0" destOrd="0" presId="urn:microsoft.com/office/officeart/2005/8/layout/chevron2"/>
    <dgm:cxn modelId="{2AC75C68-B899-4115-846A-892D0D92C413}" type="presOf" srcId="{CD0651DB-DC5F-4FA5-83D0-986D1852DB50}" destId="{8DD51830-770B-44D9-B6E2-C53CC7E8B0AC}" srcOrd="0" destOrd="0" presId="urn:microsoft.com/office/officeart/2005/8/layout/chevron2"/>
    <dgm:cxn modelId="{20D44C48-56A1-4607-ACD4-57CAB509A0A0}" srcId="{14599CF4-42F0-4EC2-85E2-86ED3B943F67}" destId="{01589589-F695-4079-AEE2-F5A725C341B0}" srcOrd="0" destOrd="0" parTransId="{0688F037-978C-405B-88D1-CE0CA51CB477}" sibTransId="{831B211E-6CC0-4A03-A59D-5BD8DACF1D14}"/>
    <dgm:cxn modelId="{90DF0769-AFF9-45A8-8EAA-41349DC61729}" type="presOf" srcId="{7EE36524-4169-4568-93AC-AB1AA2B0EFC1}" destId="{38AE05E4-B8F3-48D1-B257-3389095533D4}" srcOrd="0" destOrd="0" presId="urn:microsoft.com/office/officeart/2005/8/layout/chevron2"/>
    <dgm:cxn modelId="{10F53B49-B406-43AF-963D-6F8A284C89AC}" srcId="{7EE36524-4169-4568-93AC-AB1AA2B0EFC1}" destId="{0C1BB1FE-BB7C-4BA8-8234-A349140B06EE}" srcOrd="4" destOrd="0" parTransId="{C4E1B9FA-A8DE-480C-BA5D-31CBE459966D}" sibTransId="{91EC2545-F377-46C5-952E-EA6CC54C873A}"/>
    <dgm:cxn modelId="{A6B04469-2E0A-4528-8A91-75E6C78CE94C}" srcId="{C77360BF-AA01-4B6B-89E0-B5F441B96F6A}" destId="{CD0651DB-DC5F-4FA5-83D0-986D1852DB50}" srcOrd="4" destOrd="0" parTransId="{26EAB9CD-60F4-4CB0-ABAF-6B949A57DC4B}" sibTransId="{4FEE3515-0AE3-42AA-AB2D-E86AFB37F1D7}"/>
    <dgm:cxn modelId="{F659D64C-2EE3-4710-8562-31A876F71D71}" srcId="{019C4378-4907-442E-88DE-E9994BD0BD8D}" destId="{4CFC36EF-3A6D-4C8E-AACF-98922AC27B1E}" srcOrd="0" destOrd="0" parTransId="{D60C5BEE-5E76-44CF-BD92-D7A532E29C0F}" sibTransId="{CE0EC0A6-F68C-4566-A683-997DDDA29E8B}"/>
    <dgm:cxn modelId="{8C82C154-AAFF-4117-95D8-94A5FF0D322B}" type="presOf" srcId="{0C1BB1FE-BB7C-4BA8-8234-A349140B06EE}" destId="{38AE05E4-B8F3-48D1-B257-3389095533D4}" srcOrd="0" destOrd="5" presId="urn:microsoft.com/office/officeart/2005/8/layout/chevron2"/>
    <dgm:cxn modelId="{C8569D7E-BA1D-4286-BD55-B893B1F53F9D}" type="presOf" srcId="{4CFC36EF-3A6D-4C8E-AACF-98922AC27B1E}" destId="{E53718C5-9F6A-4365-913E-96BAF07EA9F6}" srcOrd="0" destOrd="0" presId="urn:microsoft.com/office/officeart/2005/8/layout/chevron2"/>
    <dgm:cxn modelId="{D7EC3D92-7A39-48BC-AF78-416AC797DE73}" type="presOf" srcId="{0D163F51-BC0A-4935-A89A-B599DABB3AAF}" destId="{38AE05E4-B8F3-48D1-B257-3389095533D4}" srcOrd="0" destOrd="2" presId="urn:microsoft.com/office/officeart/2005/8/layout/chevron2"/>
    <dgm:cxn modelId="{C1B7E598-CA0B-4006-8B42-B0FB5E257ED2}" type="presOf" srcId="{083122DB-718D-440A-8ABE-78F5A629E64E}" destId="{38AE05E4-B8F3-48D1-B257-3389095533D4}" srcOrd="0" destOrd="4" presId="urn:microsoft.com/office/officeart/2005/8/layout/chevron2"/>
    <dgm:cxn modelId="{A1C3BA9D-F782-4299-AEEB-0309600312BE}" srcId="{7EE36524-4169-4568-93AC-AB1AA2B0EFC1}" destId="{083122DB-718D-440A-8ABE-78F5A629E64E}" srcOrd="3" destOrd="0" parTransId="{8D9BD4E6-31EF-4616-9A3C-36CBF3C8F621}" sibTransId="{76257ECD-2EB9-41A1-ADF3-D7DD97F46B62}"/>
    <dgm:cxn modelId="{FC19E79D-C983-4D94-8481-38F0E838C989}" srcId="{C77360BF-AA01-4B6B-89E0-B5F441B96F6A}" destId="{019C4378-4907-442E-88DE-E9994BD0BD8D}" srcOrd="1" destOrd="0" parTransId="{EF7DF02D-E752-4A8F-84AA-06E4E2EBF137}" sibTransId="{EC9E8C10-8A74-4F84-BEB2-3484B0AE3538}"/>
    <dgm:cxn modelId="{66B495A1-872F-4D53-97C0-F797BB6F9B00}" srcId="{7EE36524-4169-4568-93AC-AB1AA2B0EFC1}" destId="{0D163F51-BC0A-4935-A89A-B599DABB3AAF}" srcOrd="1" destOrd="0" parTransId="{F16A1AB9-3B5F-423A-9536-D4A61B7CFF2F}" sibTransId="{8ADFB068-68F6-4D51-9B75-BF67DD4C6A8A}"/>
    <dgm:cxn modelId="{BE681CA7-B4BC-4914-92BA-A59B2B7B0D8D}" type="presOf" srcId="{EC367853-2115-4A22-8E1A-F91077512EF4}" destId="{38AE05E4-B8F3-48D1-B257-3389095533D4}" srcOrd="0" destOrd="3" presId="urn:microsoft.com/office/officeart/2005/8/layout/chevron2"/>
    <dgm:cxn modelId="{0C3AF9AA-AF2C-4B72-BB4B-AEC31BE9CFD9}" type="presOf" srcId="{7FC977E0-626F-4FCF-A833-68BDBFFF733D}" destId="{325BEE55-2285-4D62-A76C-6299D8692B70}" srcOrd="0" destOrd="0" presId="urn:microsoft.com/office/officeart/2005/8/layout/chevron2"/>
    <dgm:cxn modelId="{EB05FDAC-92BD-40EF-A53E-C6D07C2AC55E}" type="presOf" srcId="{9D61C1DF-9176-4602-9671-C1B8B6756F7D}" destId="{4A1434FE-011E-4391-9555-25D7C2FCE488}" srcOrd="0" destOrd="0" presId="urn:microsoft.com/office/officeart/2005/8/layout/chevron2"/>
    <dgm:cxn modelId="{6676BCB2-40E7-49F6-A0EB-BAD8CF0C02E1}" type="presOf" srcId="{D862B337-5375-4613-A4C4-3CF7286E96F6}" destId="{26B2023F-B0CA-4F58-94F4-A23296B8B837}" srcOrd="0" destOrd="0" presId="urn:microsoft.com/office/officeart/2005/8/layout/chevron2"/>
    <dgm:cxn modelId="{C3CDD2BB-F53A-43CC-86AE-FE8CDD32D67F}" srcId="{7EE36524-4169-4568-93AC-AB1AA2B0EFC1}" destId="{C5AA45DE-09EB-4E32-81F8-3440EEEEA606}" srcOrd="0" destOrd="0" parTransId="{A04070F8-BC31-4558-A4C8-EA70B7D6C169}" sibTransId="{D6009EBB-4C70-4D43-B3F2-28EAC17F77E0}"/>
    <dgm:cxn modelId="{0CCB70BC-CD8C-45FA-9478-B341E2E9164F}" srcId="{CD0651DB-DC5F-4FA5-83D0-986D1852DB50}" destId="{0596D427-D077-4D98-8C97-060E996837E4}" srcOrd="0" destOrd="0" parTransId="{9FEDA07E-647D-4CDE-A30D-E5B6E68F893D}" sibTransId="{B12AFDE6-AAAD-42A0-9B64-70E2EC2CE9F5}"/>
    <dgm:cxn modelId="{EFCE01BD-0A87-4E34-99B6-1CFED449D2C5}" srcId="{9D61C1DF-9176-4602-9671-C1B8B6756F7D}" destId="{7FC977E0-626F-4FCF-A833-68BDBFFF733D}" srcOrd="0" destOrd="0" parTransId="{2A6FE02E-3AFD-4EAE-A5BB-9FE9C05DACC3}" sibTransId="{592C6C4C-5A02-4134-B55B-B330E7A8FE44}"/>
    <dgm:cxn modelId="{DFD8CCBE-7096-4D22-87A8-E0A86E286111}" type="presOf" srcId="{0596D427-D077-4D98-8C97-060E996837E4}" destId="{88886C91-B516-46D9-B236-70F4166F9B0C}" srcOrd="0" destOrd="0" presId="urn:microsoft.com/office/officeart/2005/8/layout/chevron2"/>
    <dgm:cxn modelId="{091872CD-7442-4B94-864B-E1F1F4969C93}" type="presOf" srcId="{019C4378-4907-442E-88DE-E9994BD0BD8D}" destId="{04317A13-FF06-4EC5-8D8C-0072E7553073}" srcOrd="0" destOrd="0" presId="urn:microsoft.com/office/officeart/2005/8/layout/chevron2"/>
    <dgm:cxn modelId="{D24534D2-B38D-4EA8-AF13-EBFF4A4445AC}" srcId="{0596D427-D077-4D98-8C97-060E996837E4}" destId="{650BA896-3561-47CC-9430-52FA5F3C1A6E}" srcOrd="0" destOrd="0" parTransId="{5877D013-312E-47DB-BA0B-9F630854F0BA}" sibTransId="{88886556-E02C-426B-A93D-5DDE790D39E7}"/>
    <dgm:cxn modelId="{DEE930D9-B769-49DB-87EB-BFE2A8A28201}" type="presOf" srcId="{14599CF4-42F0-4EC2-85E2-86ED3B943F67}" destId="{C2FCA909-569C-449E-A337-7EC0366EDA7E}" srcOrd="0" destOrd="0" presId="urn:microsoft.com/office/officeart/2005/8/layout/chevron2"/>
    <dgm:cxn modelId="{E900F6EB-75F6-4326-BE4A-BEFAFCF732DB}" srcId="{C77360BF-AA01-4B6B-89E0-B5F441B96F6A}" destId="{D862B337-5375-4613-A4C4-3CF7286E96F6}" srcOrd="2" destOrd="0" parTransId="{F2239D9A-1596-4703-A852-C1145C6816A9}" sibTransId="{E71204DB-DB9E-482B-8138-FAEC298D11CB}"/>
    <dgm:cxn modelId="{D8EB9CEF-0660-4CC6-A4BE-61A42CF1EB98}" srcId="{C77360BF-AA01-4B6B-89E0-B5F441B96F6A}" destId="{14599CF4-42F0-4EC2-85E2-86ED3B943F67}" srcOrd="3" destOrd="0" parTransId="{BE38F511-2F92-4EB3-83B2-B595548A589E}" sibTransId="{822AA20C-0342-4108-920F-A7425BE1562F}"/>
    <dgm:cxn modelId="{534256F2-095E-4192-BEA1-6984A6210B8C}" type="presOf" srcId="{650BA896-3561-47CC-9430-52FA5F3C1A6E}" destId="{88886C91-B516-46D9-B236-70F4166F9B0C}" srcOrd="0" destOrd="1" presId="urn:microsoft.com/office/officeart/2005/8/layout/chevron2"/>
    <dgm:cxn modelId="{68A3AFFE-3C3E-46B1-A0B4-C855D0F654A4}" srcId="{C77360BF-AA01-4B6B-89E0-B5F441B96F6A}" destId="{9D61C1DF-9176-4602-9671-C1B8B6756F7D}" srcOrd="0" destOrd="0" parTransId="{3E886A13-E8C9-49E2-A24C-1870D1B30F11}" sibTransId="{F7ECBB50-414E-428F-BAA1-1AD165D5D65A}"/>
    <dgm:cxn modelId="{3FF451FF-F9A9-403D-A189-8F3773E2B463}" type="presOf" srcId="{C77360BF-AA01-4B6B-89E0-B5F441B96F6A}" destId="{26DA9E6A-E0EB-4CF5-B66C-D83215620822}" srcOrd="0" destOrd="0" presId="urn:microsoft.com/office/officeart/2005/8/layout/chevron2"/>
    <dgm:cxn modelId="{68DDD866-7BFD-468A-9CCE-58F5CAF0D58A}" type="presParOf" srcId="{26DA9E6A-E0EB-4CF5-B66C-D83215620822}" destId="{D3439DBF-C236-47C5-9A6C-99F05B42BE1F}" srcOrd="0" destOrd="0" presId="urn:microsoft.com/office/officeart/2005/8/layout/chevron2"/>
    <dgm:cxn modelId="{BE380D48-A42C-4C92-9E57-3D11F78991B6}" type="presParOf" srcId="{D3439DBF-C236-47C5-9A6C-99F05B42BE1F}" destId="{4A1434FE-011E-4391-9555-25D7C2FCE488}" srcOrd="0" destOrd="0" presId="urn:microsoft.com/office/officeart/2005/8/layout/chevron2"/>
    <dgm:cxn modelId="{09E1730D-5F1A-4A1C-B95D-BD7592A20F83}" type="presParOf" srcId="{D3439DBF-C236-47C5-9A6C-99F05B42BE1F}" destId="{325BEE55-2285-4D62-A76C-6299D8692B70}" srcOrd="1" destOrd="0" presId="urn:microsoft.com/office/officeart/2005/8/layout/chevron2"/>
    <dgm:cxn modelId="{56F0F3A3-D41E-4C61-9F48-FD30BEFADE66}" type="presParOf" srcId="{26DA9E6A-E0EB-4CF5-B66C-D83215620822}" destId="{14637368-CAEF-4B0B-AF49-2CC10A3A7D2E}" srcOrd="1" destOrd="0" presId="urn:microsoft.com/office/officeart/2005/8/layout/chevron2"/>
    <dgm:cxn modelId="{AD58C319-530D-4D86-83CC-A0D98964BA14}" type="presParOf" srcId="{26DA9E6A-E0EB-4CF5-B66C-D83215620822}" destId="{9BC7DA1E-5F38-4505-9471-A62FBE2EA895}" srcOrd="2" destOrd="0" presId="urn:microsoft.com/office/officeart/2005/8/layout/chevron2"/>
    <dgm:cxn modelId="{86830B73-C06F-4A32-8EA9-F1A9CD08C17F}" type="presParOf" srcId="{9BC7DA1E-5F38-4505-9471-A62FBE2EA895}" destId="{04317A13-FF06-4EC5-8D8C-0072E7553073}" srcOrd="0" destOrd="0" presId="urn:microsoft.com/office/officeart/2005/8/layout/chevron2"/>
    <dgm:cxn modelId="{A68FD4A3-8EC1-4E67-9BAF-55C7BA2F63CA}" type="presParOf" srcId="{9BC7DA1E-5F38-4505-9471-A62FBE2EA895}" destId="{E53718C5-9F6A-4365-913E-96BAF07EA9F6}" srcOrd="1" destOrd="0" presId="urn:microsoft.com/office/officeart/2005/8/layout/chevron2"/>
    <dgm:cxn modelId="{6099DE5E-10CB-4588-ACA5-4A7A6DB7E72D}" type="presParOf" srcId="{26DA9E6A-E0EB-4CF5-B66C-D83215620822}" destId="{FFFA78D5-8025-4954-8C9D-8ED554AC590D}" srcOrd="3" destOrd="0" presId="urn:microsoft.com/office/officeart/2005/8/layout/chevron2"/>
    <dgm:cxn modelId="{B391578B-455F-4452-B6D3-7485D764404D}" type="presParOf" srcId="{26DA9E6A-E0EB-4CF5-B66C-D83215620822}" destId="{73E6A1DC-F6A0-436C-A83D-EF173D3EF82B}" srcOrd="4" destOrd="0" presId="urn:microsoft.com/office/officeart/2005/8/layout/chevron2"/>
    <dgm:cxn modelId="{F5132742-D957-4ED8-9602-774EC2BAC9DE}" type="presParOf" srcId="{73E6A1DC-F6A0-436C-A83D-EF173D3EF82B}" destId="{26B2023F-B0CA-4F58-94F4-A23296B8B837}" srcOrd="0" destOrd="0" presId="urn:microsoft.com/office/officeart/2005/8/layout/chevron2"/>
    <dgm:cxn modelId="{4AD888FC-D399-4ACE-966E-25EC85C64C8F}" type="presParOf" srcId="{73E6A1DC-F6A0-436C-A83D-EF173D3EF82B}" destId="{38AE05E4-B8F3-48D1-B257-3389095533D4}" srcOrd="1" destOrd="0" presId="urn:microsoft.com/office/officeart/2005/8/layout/chevron2"/>
    <dgm:cxn modelId="{28994329-3FAE-4F4A-91CB-54D78B7B9F3B}" type="presParOf" srcId="{26DA9E6A-E0EB-4CF5-B66C-D83215620822}" destId="{267A83F5-7917-43F6-8DD2-FBCAF257786A}" srcOrd="5" destOrd="0" presId="urn:microsoft.com/office/officeart/2005/8/layout/chevron2"/>
    <dgm:cxn modelId="{696EC8B9-6044-4DF6-AE4C-87AD80046BAD}" type="presParOf" srcId="{26DA9E6A-E0EB-4CF5-B66C-D83215620822}" destId="{DCDB79CD-38C8-4916-879A-99BF4086326D}" srcOrd="6" destOrd="0" presId="urn:microsoft.com/office/officeart/2005/8/layout/chevron2"/>
    <dgm:cxn modelId="{C309399A-5990-44A0-B17D-EC4FBD13A379}" type="presParOf" srcId="{DCDB79CD-38C8-4916-879A-99BF4086326D}" destId="{C2FCA909-569C-449E-A337-7EC0366EDA7E}" srcOrd="0" destOrd="0" presId="urn:microsoft.com/office/officeart/2005/8/layout/chevron2"/>
    <dgm:cxn modelId="{D609CE8D-03CA-494F-AFA0-7416E77C8D1A}" type="presParOf" srcId="{DCDB79CD-38C8-4916-879A-99BF4086326D}" destId="{E71A3806-B385-4A03-A326-8B7F5DC3AE8B}" srcOrd="1" destOrd="0" presId="urn:microsoft.com/office/officeart/2005/8/layout/chevron2"/>
    <dgm:cxn modelId="{97BA0181-0658-4245-ABC9-B51E05B4F5E3}" type="presParOf" srcId="{26DA9E6A-E0EB-4CF5-B66C-D83215620822}" destId="{36203C83-07DB-4051-B013-761E5679B1A4}" srcOrd="7" destOrd="0" presId="urn:microsoft.com/office/officeart/2005/8/layout/chevron2"/>
    <dgm:cxn modelId="{03E1A8D7-FB65-4367-A061-846232BD760F}" type="presParOf" srcId="{26DA9E6A-E0EB-4CF5-B66C-D83215620822}" destId="{E3AE5256-9F59-45B1-9B74-C35D20E21FEF}" srcOrd="8" destOrd="0" presId="urn:microsoft.com/office/officeart/2005/8/layout/chevron2"/>
    <dgm:cxn modelId="{73E8441C-29F8-4723-A241-399600E4796E}" type="presParOf" srcId="{E3AE5256-9F59-45B1-9B74-C35D20E21FEF}" destId="{8DD51830-770B-44D9-B6E2-C53CC7E8B0AC}" srcOrd="0" destOrd="0" presId="urn:microsoft.com/office/officeart/2005/8/layout/chevron2"/>
    <dgm:cxn modelId="{55720418-BD34-485E-AB2B-8BB6B791AD73}" type="presParOf" srcId="{E3AE5256-9F59-45B1-9B74-C35D20E21FEF}" destId="{88886C91-B516-46D9-B236-70F4166F9B0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17E373B-6170-4A78-9B86-DD4BBAF0017D}" type="doc">
      <dgm:prSet loTypeId="urn:microsoft.com/office/officeart/2005/8/layout/hProcess4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419"/>
        </a:p>
      </dgm:t>
    </dgm:pt>
    <dgm:pt modelId="{74B73CD7-E4DE-4502-924B-50D869387704}">
      <dgm:prSet phldrT="[Texto]"/>
      <dgm:spPr>
        <a:solidFill>
          <a:srgbClr val="FFFF00"/>
        </a:solidFill>
      </dgm:spPr>
      <dgm:t>
        <a:bodyPr/>
        <a:lstStyle/>
        <a:p>
          <a:r>
            <a:rPr lang="es-MX" dirty="0">
              <a:solidFill>
                <a:schemeClr val="tx1"/>
              </a:solidFill>
              <a:latin typeface="Bahnschrift" panose="020B0502040204020203" pitchFamily="34" charset="0"/>
            </a:rPr>
            <a:t>1ra Fase</a:t>
          </a:r>
          <a:endParaRPr lang="es-419" dirty="0">
            <a:solidFill>
              <a:schemeClr val="tx1"/>
            </a:solidFill>
            <a:latin typeface="Bahnschrift" panose="020B0502040204020203" pitchFamily="34" charset="0"/>
          </a:endParaRPr>
        </a:p>
      </dgm:t>
    </dgm:pt>
    <dgm:pt modelId="{437F9EC5-7E55-42B5-9CF9-476E157766E4}" type="parTrans" cxnId="{B057F349-6BA8-480C-991D-701E6B0E8372}">
      <dgm:prSet/>
      <dgm:spPr/>
      <dgm:t>
        <a:bodyPr/>
        <a:lstStyle/>
        <a:p>
          <a:endParaRPr lang="es-419">
            <a:latin typeface="Bahnschrift" panose="020B0502040204020203" pitchFamily="34" charset="0"/>
          </a:endParaRPr>
        </a:p>
      </dgm:t>
    </dgm:pt>
    <dgm:pt modelId="{82D32B5E-ACD4-40C3-AEF3-621A8A491CAF}" type="sibTrans" cxnId="{B057F349-6BA8-480C-991D-701E6B0E8372}">
      <dgm:prSet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endParaRPr lang="es-419">
            <a:latin typeface="Bahnschrift" panose="020B0502040204020203" pitchFamily="34" charset="0"/>
          </a:endParaRPr>
        </a:p>
      </dgm:t>
    </dgm:pt>
    <dgm:pt modelId="{6B3E5A8F-92B4-47C1-B841-A970850714FF}">
      <dgm:prSet phldrT="[Texto]"/>
      <dgm:spPr/>
      <dgm:t>
        <a:bodyPr/>
        <a:lstStyle/>
        <a:p>
          <a:r>
            <a:rPr lang="es-MX" dirty="0">
              <a:latin typeface="Bahnschrift" panose="020B0502040204020203" pitchFamily="34" charset="0"/>
            </a:rPr>
            <a:t>28 Equipos</a:t>
          </a:r>
          <a:endParaRPr lang="es-419" dirty="0">
            <a:latin typeface="Bahnschrift" panose="020B0502040204020203" pitchFamily="34" charset="0"/>
          </a:endParaRPr>
        </a:p>
      </dgm:t>
    </dgm:pt>
    <dgm:pt modelId="{7113F003-E148-4FC6-AF74-26E2B1124B87}" type="parTrans" cxnId="{8B87BE8F-10C5-45B9-93D8-6D19442EBA13}">
      <dgm:prSet/>
      <dgm:spPr/>
      <dgm:t>
        <a:bodyPr/>
        <a:lstStyle/>
        <a:p>
          <a:endParaRPr lang="es-419">
            <a:latin typeface="Bahnschrift" panose="020B0502040204020203" pitchFamily="34" charset="0"/>
          </a:endParaRPr>
        </a:p>
      </dgm:t>
    </dgm:pt>
    <dgm:pt modelId="{D1233429-1AAB-40C7-8804-070F07D2A89F}" type="sibTrans" cxnId="{8B87BE8F-10C5-45B9-93D8-6D19442EBA13}">
      <dgm:prSet/>
      <dgm:spPr/>
      <dgm:t>
        <a:bodyPr/>
        <a:lstStyle/>
        <a:p>
          <a:endParaRPr lang="es-419">
            <a:latin typeface="Bahnschrift" panose="020B0502040204020203" pitchFamily="34" charset="0"/>
          </a:endParaRPr>
        </a:p>
      </dgm:t>
    </dgm:pt>
    <dgm:pt modelId="{137DB70D-C4BE-4E42-A94F-A0B4A93A3F56}">
      <dgm:prSet phldrT="[Texto]"/>
      <dgm:spPr/>
      <dgm:t>
        <a:bodyPr/>
        <a:lstStyle/>
        <a:p>
          <a:r>
            <a:rPr lang="es-MX" dirty="0">
              <a:latin typeface="Bahnschrift" panose="020B0502040204020203" pitchFamily="34" charset="0"/>
            </a:rPr>
            <a:t>7 Grupos de 4 </a:t>
          </a:r>
          <a:endParaRPr lang="es-419" dirty="0">
            <a:latin typeface="Bahnschrift" panose="020B0502040204020203" pitchFamily="34" charset="0"/>
          </a:endParaRPr>
        </a:p>
      </dgm:t>
    </dgm:pt>
    <dgm:pt modelId="{11DE432D-D183-42B9-B373-FED19AFFC084}" type="parTrans" cxnId="{2AA504FC-49A2-40E1-9AC9-D70AEBC123E3}">
      <dgm:prSet/>
      <dgm:spPr/>
      <dgm:t>
        <a:bodyPr/>
        <a:lstStyle/>
        <a:p>
          <a:endParaRPr lang="es-419">
            <a:latin typeface="Bahnschrift" panose="020B0502040204020203" pitchFamily="34" charset="0"/>
          </a:endParaRPr>
        </a:p>
      </dgm:t>
    </dgm:pt>
    <dgm:pt modelId="{B037B196-01A3-4ABC-AC16-562FF276962D}" type="sibTrans" cxnId="{2AA504FC-49A2-40E1-9AC9-D70AEBC123E3}">
      <dgm:prSet/>
      <dgm:spPr/>
      <dgm:t>
        <a:bodyPr/>
        <a:lstStyle/>
        <a:p>
          <a:endParaRPr lang="es-419">
            <a:latin typeface="Bahnschrift" panose="020B0502040204020203" pitchFamily="34" charset="0"/>
          </a:endParaRPr>
        </a:p>
      </dgm:t>
    </dgm:pt>
    <dgm:pt modelId="{CBD41598-F230-42F7-9FB3-C3A204662426}">
      <dgm:prSet phldrT="[Texto]"/>
      <dgm:spPr>
        <a:solidFill>
          <a:srgbClr val="0070C0"/>
        </a:solidFill>
      </dgm:spPr>
      <dgm:t>
        <a:bodyPr/>
        <a:lstStyle/>
        <a:p>
          <a:r>
            <a:rPr lang="es-MX" dirty="0">
              <a:latin typeface="Bahnschrift" panose="020B0502040204020203" pitchFamily="34" charset="0"/>
            </a:rPr>
            <a:t>2da fase - Sorteo</a:t>
          </a:r>
          <a:endParaRPr lang="es-419" dirty="0">
            <a:latin typeface="Bahnschrift" panose="020B0502040204020203" pitchFamily="34" charset="0"/>
          </a:endParaRPr>
        </a:p>
      </dgm:t>
    </dgm:pt>
    <dgm:pt modelId="{08559CA5-10BD-4552-99C2-604AD2FEB095}" type="parTrans" cxnId="{06B9F4D5-0559-4EDB-A11E-C7126CAD46FD}">
      <dgm:prSet/>
      <dgm:spPr/>
      <dgm:t>
        <a:bodyPr/>
        <a:lstStyle/>
        <a:p>
          <a:endParaRPr lang="es-419">
            <a:latin typeface="Bahnschrift" panose="020B0502040204020203" pitchFamily="34" charset="0"/>
          </a:endParaRPr>
        </a:p>
      </dgm:t>
    </dgm:pt>
    <dgm:pt modelId="{082B888F-3AFF-45EB-9AD5-1D07C570CB2A}" type="sibTrans" cxnId="{06B9F4D5-0559-4EDB-A11E-C7126CAD46FD}">
      <dgm:prSet/>
      <dgm:spPr>
        <a:solidFill>
          <a:srgbClr val="00B0F0"/>
        </a:solidFill>
        <a:ln>
          <a:solidFill>
            <a:schemeClr val="tx1"/>
          </a:solidFill>
        </a:ln>
      </dgm:spPr>
      <dgm:t>
        <a:bodyPr/>
        <a:lstStyle/>
        <a:p>
          <a:endParaRPr lang="es-419">
            <a:latin typeface="Bahnschrift" panose="020B0502040204020203" pitchFamily="34" charset="0"/>
          </a:endParaRPr>
        </a:p>
      </dgm:t>
    </dgm:pt>
    <dgm:pt modelId="{8669024E-8FC4-4117-B77F-1150138891D3}">
      <dgm:prSet phldrT="[Texto]" custT="1"/>
      <dgm:spPr/>
      <dgm:t>
        <a:bodyPr/>
        <a:lstStyle/>
        <a:p>
          <a:r>
            <a:rPr lang="es-MX" sz="1800" dirty="0">
              <a:latin typeface="Bahnschrift" panose="020B0502040204020203" pitchFamily="34" charset="0"/>
            </a:rPr>
            <a:t>14 Equipos</a:t>
          </a:r>
          <a:endParaRPr lang="es-419" sz="1800" dirty="0">
            <a:latin typeface="Bahnschrift" panose="020B0502040204020203" pitchFamily="34" charset="0"/>
          </a:endParaRPr>
        </a:p>
      </dgm:t>
    </dgm:pt>
    <dgm:pt modelId="{CE7D23CE-8317-4BC6-A34E-8F3B6B72B975}" type="parTrans" cxnId="{F3BE7A6F-5B14-4E2E-B70B-4569223C1E02}">
      <dgm:prSet/>
      <dgm:spPr/>
      <dgm:t>
        <a:bodyPr/>
        <a:lstStyle/>
        <a:p>
          <a:endParaRPr lang="es-419">
            <a:latin typeface="Bahnschrift" panose="020B0502040204020203" pitchFamily="34" charset="0"/>
          </a:endParaRPr>
        </a:p>
      </dgm:t>
    </dgm:pt>
    <dgm:pt modelId="{45355F05-550B-42D5-8B67-D52D2D990E4E}" type="sibTrans" cxnId="{F3BE7A6F-5B14-4E2E-B70B-4569223C1E02}">
      <dgm:prSet/>
      <dgm:spPr/>
      <dgm:t>
        <a:bodyPr/>
        <a:lstStyle/>
        <a:p>
          <a:endParaRPr lang="es-419">
            <a:latin typeface="Bahnschrift" panose="020B0502040204020203" pitchFamily="34" charset="0"/>
          </a:endParaRPr>
        </a:p>
      </dgm:t>
    </dgm:pt>
    <dgm:pt modelId="{39877062-62D1-4EAD-95D7-3E6DC26170FD}">
      <dgm:prSet phldrT="[Texto]" custT="1"/>
      <dgm:spPr/>
      <dgm:t>
        <a:bodyPr/>
        <a:lstStyle/>
        <a:p>
          <a:r>
            <a:rPr lang="es-MX" sz="1800" dirty="0">
              <a:latin typeface="Bahnschrift" panose="020B0502040204020203" pitchFamily="34" charset="0"/>
            </a:rPr>
            <a:t>2 grupos de 4</a:t>
          </a:r>
          <a:endParaRPr lang="es-419" sz="1800" dirty="0">
            <a:latin typeface="Bahnschrift" panose="020B0502040204020203" pitchFamily="34" charset="0"/>
          </a:endParaRPr>
        </a:p>
      </dgm:t>
    </dgm:pt>
    <dgm:pt modelId="{BCBAF571-9C1C-4C23-9DAE-3F1EF9D5F3FD}" type="parTrans" cxnId="{E4315E2D-CD9C-41A5-9F85-DBA10547BBCF}">
      <dgm:prSet/>
      <dgm:spPr/>
      <dgm:t>
        <a:bodyPr/>
        <a:lstStyle/>
        <a:p>
          <a:endParaRPr lang="es-419">
            <a:latin typeface="Bahnschrift" panose="020B0502040204020203" pitchFamily="34" charset="0"/>
          </a:endParaRPr>
        </a:p>
      </dgm:t>
    </dgm:pt>
    <dgm:pt modelId="{8565562B-C7CF-48A3-BF94-3D1DF996AEC8}" type="sibTrans" cxnId="{E4315E2D-CD9C-41A5-9F85-DBA10547BBCF}">
      <dgm:prSet/>
      <dgm:spPr/>
      <dgm:t>
        <a:bodyPr/>
        <a:lstStyle/>
        <a:p>
          <a:endParaRPr lang="es-419">
            <a:latin typeface="Bahnschrift" panose="020B0502040204020203" pitchFamily="34" charset="0"/>
          </a:endParaRPr>
        </a:p>
      </dgm:t>
    </dgm:pt>
    <dgm:pt modelId="{EBD99675-118B-4631-83B1-EB294C0B4FEF}">
      <dgm:prSet phldrT="[Texto]" custT="1"/>
      <dgm:spPr/>
      <dgm:t>
        <a:bodyPr/>
        <a:lstStyle/>
        <a:p>
          <a:r>
            <a:rPr lang="es-MX" sz="1600" dirty="0">
              <a:latin typeface="Bahnschrift" panose="020B0502040204020203" pitchFamily="34" charset="0"/>
            </a:rPr>
            <a:t>Final: ganadores de semifinales. Partido único</a:t>
          </a:r>
          <a:endParaRPr lang="es-419" sz="1600" dirty="0">
            <a:latin typeface="Bahnschrift" panose="020B0502040204020203" pitchFamily="34" charset="0"/>
          </a:endParaRPr>
        </a:p>
      </dgm:t>
    </dgm:pt>
    <dgm:pt modelId="{A7C22818-EB29-41A8-806E-2A8B3F4F7078}" type="parTrans" cxnId="{1F339AAF-8777-4499-8FD3-F6B19AC5B7DD}">
      <dgm:prSet/>
      <dgm:spPr/>
      <dgm:t>
        <a:bodyPr/>
        <a:lstStyle/>
        <a:p>
          <a:endParaRPr lang="es-419">
            <a:latin typeface="Bahnschrift" panose="020B0502040204020203" pitchFamily="34" charset="0"/>
          </a:endParaRPr>
        </a:p>
      </dgm:t>
    </dgm:pt>
    <dgm:pt modelId="{037D3053-3E1C-4047-B6ED-AF4960FD148E}" type="sibTrans" cxnId="{1F339AAF-8777-4499-8FD3-F6B19AC5B7DD}">
      <dgm:prSet/>
      <dgm:spPr/>
      <dgm:t>
        <a:bodyPr/>
        <a:lstStyle/>
        <a:p>
          <a:endParaRPr lang="es-419">
            <a:latin typeface="Bahnschrift" panose="020B0502040204020203" pitchFamily="34" charset="0"/>
          </a:endParaRPr>
        </a:p>
      </dgm:t>
    </dgm:pt>
    <dgm:pt modelId="{28EA986E-0A8E-41D5-B095-E3EE2E66E38F}">
      <dgm:prSet phldrT="[Texto]" custT="1"/>
      <dgm:spPr/>
      <dgm:t>
        <a:bodyPr/>
        <a:lstStyle/>
        <a:p>
          <a:r>
            <a:rPr lang="es-MX" sz="1600" dirty="0">
              <a:latin typeface="Bahnschrift" panose="020B0502040204020203" pitchFamily="34" charset="0"/>
            </a:rPr>
            <a:t>Tercer puesto: perdedores de semifinales. Partido único.</a:t>
          </a:r>
          <a:endParaRPr lang="es-419" sz="1600" dirty="0">
            <a:latin typeface="Bahnschrift" panose="020B0502040204020203" pitchFamily="34" charset="0"/>
          </a:endParaRPr>
        </a:p>
      </dgm:t>
    </dgm:pt>
    <dgm:pt modelId="{B78DD3E1-5630-4007-B8B7-5DAE673CE33B}" type="parTrans" cxnId="{60B9F075-994E-4F3E-81D3-E2FEDA18881A}">
      <dgm:prSet/>
      <dgm:spPr/>
      <dgm:t>
        <a:bodyPr/>
        <a:lstStyle/>
        <a:p>
          <a:endParaRPr lang="es-419">
            <a:latin typeface="Bahnschrift" panose="020B0502040204020203" pitchFamily="34" charset="0"/>
          </a:endParaRPr>
        </a:p>
      </dgm:t>
    </dgm:pt>
    <dgm:pt modelId="{588E9729-107F-4288-BE70-EFB815F7DDC4}" type="sibTrans" cxnId="{60B9F075-994E-4F3E-81D3-E2FEDA18881A}">
      <dgm:prSet/>
      <dgm:spPr/>
      <dgm:t>
        <a:bodyPr/>
        <a:lstStyle/>
        <a:p>
          <a:endParaRPr lang="es-419">
            <a:latin typeface="Bahnschrift" panose="020B0502040204020203" pitchFamily="34" charset="0"/>
          </a:endParaRPr>
        </a:p>
      </dgm:t>
    </dgm:pt>
    <dgm:pt modelId="{CD5B862B-7134-4A0D-B85D-8FAD80EC3C5C}">
      <dgm:prSet phldrT="[Texto]"/>
      <dgm:spPr>
        <a:solidFill>
          <a:srgbClr val="0070C0"/>
        </a:solidFill>
      </dgm:spPr>
      <dgm:t>
        <a:bodyPr/>
        <a:lstStyle/>
        <a:p>
          <a:r>
            <a:rPr lang="es-MX" dirty="0">
              <a:latin typeface="Bahnschrift" panose="020B0502040204020203" pitchFamily="34" charset="0"/>
            </a:rPr>
            <a:t>Final y 3cer Puesto</a:t>
          </a:r>
          <a:endParaRPr lang="es-419" dirty="0">
            <a:latin typeface="Bahnschrift" panose="020B0502040204020203" pitchFamily="34" charset="0"/>
          </a:endParaRPr>
        </a:p>
      </dgm:t>
    </dgm:pt>
    <dgm:pt modelId="{7E0C0216-E811-4EB7-98B9-C1EAE52850C9}" type="parTrans" cxnId="{6F72BBF2-EBCF-4B23-9442-6B1A46DEF320}">
      <dgm:prSet/>
      <dgm:spPr/>
      <dgm:t>
        <a:bodyPr/>
        <a:lstStyle/>
        <a:p>
          <a:endParaRPr lang="es-419">
            <a:latin typeface="Bahnschrift" panose="020B0502040204020203" pitchFamily="34" charset="0"/>
          </a:endParaRPr>
        </a:p>
      </dgm:t>
    </dgm:pt>
    <dgm:pt modelId="{8DA29CF5-629B-449D-B282-90E440F121B3}" type="sibTrans" cxnId="{6F72BBF2-EBCF-4B23-9442-6B1A46DEF320}">
      <dgm:prSet/>
      <dgm:spPr/>
      <dgm:t>
        <a:bodyPr/>
        <a:lstStyle/>
        <a:p>
          <a:endParaRPr lang="es-419">
            <a:latin typeface="Bahnschrift" panose="020B0502040204020203" pitchFamily="34" charset="0"/>
          </a:endParaRPr>
        </a:p>
      </dgm:t>
    </dgm:pt>
    <dgm:pt modelId="{31D630B1-33CD-48A5-A5F4-8770843BC563}">
      <dgm:prSet phldrT="[Texto]"/>
      <dgm:spPr>
        <a:solidFill>
          <a:srgbClr val="FFFF00"/>
        </a:solidFill>
      </dgm:spPr>
      <dgm:t>
        <a:bodyPr/>
        <a:lstStyle/>
        <a:p>
          <a:r>
            <a:rPr lang="es-MX" dirty="0">
              <a:solidFill>
                <a:schemeClr val="tx1"/>
              </a:solidFill>
              <a:latin typeface="Bahnschrift" panose="020B0502040204020203" pitchFamily="34" charset="0"/>
            </a:rPr>
            <a:t>Semifinales</a:t>
          </a:r>
          <a:endParaRPr lang="es-419" dirty="0">
            <a:solidFill>
              <a:schemeClr val="tx1"/>
            </a:solidFill>
            <a:latin typeface="Bahnschrift" panose="020B0502040204020203" pitchFamily="34" charset="0"/>
          </a:endParaRPr>
        </a:p>
      </dgm:t>
    </dgm:pt>
    <dgm:pt modelId="{AE460877-FAF2-42F2-A26B-9192D0F395CB}" type="parTrans" cxnId="{B1C255B6-66F6-4BDB-B103-4B30F1DFDAC5}">
      <dgm:prSet/>
      <dgm:spPr/>
      <dgm:t>
        <a:bodyPr/>
        <a:lstStyle/>
        <a:p>
          <a:endParaRPr lang="es-419">
            <a:latin typeface="Bahnschrift" panose="020B0502040204020203" pitchFamily="34" charset="0"/>
          </a:endParaRPr>
        </a:p>
      </dgm:t>
    </dgm:pt>
    <dgm:pt modelId="{797FC131-99C9-4EAB-856C-D447E9D891C6}" type="sibTrans" cxnId="{B1C255B6-66F6-4BDB-B103-4B30F1DFDAC5}">
      <dgm:prSet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endParaRPr lang="es-419">
            <a:latin typeface="Bahnschrift" panose="020B0502040204020203" pitchFamily="34" charset="0"/>
          </a:endParaRPr>
        </a:p>
      </dgm:t>
    </dgm:pt>
    <dgm:pt modelId="{EABCF579-E4A3-4CB8-9731-BB98D40E45DE}">
      <dgm:prSet phldrT="[Texto]"/>
      <dgm:spPr/>
      <dgm:t>
        <a:bodyPr/>
        <a:lstStyle/>
        <a:p>
          <a:r>
            <a:rPr lang="es-MX" dirty="0">
              <a:latin typeface="Bahnschrift" panose="020B0502040204020203" pitchFamily="34" charset="0"/>
            </a:rPr>
            <a:t>Clasifican los primeros 2 equipos de cada grupo.</a:t>
          </a:r>
          <a:endParaRPr lang="es-419" dirty="0">
            <a:latin typeface="Bahnschrift" panose="020B0502040204020203" pitchFamily="34" charset="0"/>
          </a:endParaRPr>
        </a:p>
      </dgm:t>
    </dgm:pt>
    <dgm:pt modelId="{3BB47D7A-CC09-4190-B67C-A4CCD029BEDB}" type="parTrans" cxnId="{489A045F-7D71-47BF-8850-97121CE8EF2A}">
      <dgm:prSet/>
      <dgm:spPr/>
      <dgm:t>
        <a:bodyPr/>
        <a:lstStyle/>
        <a:p>
          <a:endParaRPr lang="es-419">
            <a:latin typeface="Bahnschrift" panose="020B0502040204020203" pitchFamily="34" charset="0"/>
          </a:endParaRPr>
        </a:p>
      </dgm:t>
    </dgm:pt>
    <dgm:pt modelId="{2BFF6563-38F7-4737-BF72-4C883A34D092}" type="sibTrans" cxnId="{489A045F-7D71-47BF-8850-97121CE8EF2A}">
      <dgm:prSet/>
      <dgm:spPr/>
      <dgm:t>
        <a:bodyPr/>
        <a:lstStyle/>
        <a:p>
          <a:endParaRPr lang="es-419">
            <a:latin typeface="Bahnschrift" panose="020B0502040204020203" pitchFamily="34" charset="0"/>
          </a:endParaRPr>
        </a:p>
      </dgm:t>
    </dgm:pt>
    <dgm:pt modelId="{15214D79-CC30-4850-A1DF-093CD5DC192B}">
      <dgm:prSet phldrT="[Texto]" custT="1"/>
      <dgm:spPr/>
      <dgm:t>
        <a:bodyPr/>
        <a:lstStyle/>
        <a:p>
          <a:r>
            <a:rPr lang="es-MX" sz="1800" dirty="0">
              <a:latin typeface="Bahnschrift" panose="020B0502040204020203" pitchFamily="34" charset="0"/>
            </a:rPr>
            <a:t>Clasifican el primero de cada grupo.</a:t>
          </a:r>
          <a:endParaRPr lang="es-419" sz="1800" dirty="0">
            <a:latin typeface="Bahnschrift" panose="020B0502040204020203" pitchFamily="34" charset="0"/>
          </a:endParaRPr>
        </a:p>
      </dgm:t>
    </dgm:pt>
    <dgm:pt modelId="{8649E2D5-ABFD-470A-9FE2-B094CC1843C0}" type="parTrans" cxnId="{683DFE7B-33F2-40C0-8627-48E71A626DF5}">
      <dgm:prSet/>
      <dgm:spPr/>
      <dgm:t>
        <a:bodyPr/>
        <a:lstStyle/>
        <a:p>
          <a:endParaRPr lang="es-419"/>
        </a:p>
      </dgm:t>
    </dgm:pt>
    <dgm:pt modelId="{19A3BCFA-D874-4971-8975-89CE0D8C1A54}" type="sibTrans" cxnId="{683DFE7B-33F2-40C0-8627-48E71A626DF5}">
      <dgm:prSet/>
      <dgm:spPr/>
      <dgm:t>
        <a:bodyPr/>
        <a:lstStyle/>
        <a:p>
          <a:endParaRPr lang="es-419"/>
        </a:p>
      </dgm:t>
    </dgm:pt>
    <dgm:pt modelId="{BC920F2A-41E4-42D4-8FB4-060E3CF45860}">
      <dgm:prSet custT="1"/>
      <dgm:spPr/>
      <dgm:t>
        <a:bodyPr/>
        <a:lstStyle/>
        <a:p>
          <a:r>
            <a:rPr lang="es-MX" sz="1600" dirty="0">
              <a:latin typeface="Bahnschrift" panose="020B0502040204020203" pitchFamily="34" charset="0"/>
            </a:rPr>
            <a:t>Semifinal 1 - Primero grupo A vs primero grupo D,</a:t>
          </a:r>
          <a:endParaRPr lang="es-419" sz="1600" dirty="0">
            <a:latin typeface="Bahnschrift" panose="020B0502040204020203" pitchFamily="34" charset="0"/>
          </a:endParaRPr>
        </a:p>
      </dgm:t>
    </dgm:pt>
    <dgm:pt modelId="{802307FF-3AEE-4BBC-8765-1DF977495FE1}" type="parTrans" cxnId="{0D0E0A5F-FAAE-472F-8D53-350F7BF8E58C}">
      <dgm:prSet/>
      <dgm:spPr/>
      <dgm:t>
        <a:bodyPr/>
        <a:lstStyle/>
        <a:p>
          <a:endParaRPr lang="es-419"/>
        </a:p>
      </dgm:t>
    </dgm:pt>
    <dgm:pt modelId="{993F6F51-1EBF-4970-8F4D-64E1A8A7844A}" type="sibTrans" cxnId="{0D0E0A5F-FAAE-472F-8D53-350F7BF8E58C}">
      <dgm:prSet/>
      <dgm:spPr/>
      <dgm:t>
        <a:bodyPr/>
        <a:lstStyle/>
        <a:p>
          <a:endParaRPr lang="es-419"/>
        </a:p>
      </dgm:t>
    </dgm:pt>
    <dgm:pt modelId="{EAEE383C-5D03-46B3-8B99-4E0C5BC65E8C}">
      <dgm:prSet phldrT="[Texto]" custT="1"/>
      <dgm:spPr/>
      <dgm:t>
        <a:bodyPr/>
        <a:lstStyle/>
        <a:p>
          <a:r>
            <a:rPr lang="es-MX" sz="1800" dirty="0">
              <a:latin typeface="Bahnschrift" panose="020B0502040204020203" pitchFamily="34" charset="0"/>
            </a:rPr>
            <a:t>2 grupos de 3.</a:t>
          </a:r>
          <a:endParaRPr lang="es-419" sz="1800" dirty="0">
            <a:latin typeface="Bahnschrift" panose="020B0502040204020203" pitchFamily="34" charset="0"/>
          </a:endParaRPr>
        </a:p>
      </dgm:t>
    </dgm:pt>
    <dgm:pt modelId="{630CCDE9-7155-4D1C-AFAC-21EDCB2CF329}" type="parTrans" cxnId="{2205E181-A03E-4CCD-B6C3-A33506137939}">
      <dgm:prSet/>
      <dgm:spPr/>
      <dgm:t>
        <a:bodyPr/>
        <a:lstStyle/>
        <a:p>
          <a:endParaRPr lang="es-419"/>
        </a:p>
      </dgm:t>
    </dgm:pt>
    <dgm:pt modelId="{BFC51476-7E24-49AE-8401-0556AA06356C}" type="sibTrans" cxnId="{2205E181-A03E-4CCD-B6C3-A33506137939}">
      <dgm:prSet/>
      <dgm:spPr/>
      <dgm:t>
        <a:bodyPr/>
        <a:lstStyle/>
        <a:p>
          <a:endParaRPr lang="es-419"/>
        </a:p>
      </dgm:t>
    </dgm:pt>
    <dgm:pt modelId="{996A6AF9-308D-4B80-9F8E-9E49B69D6B2F}">
      <dgm:prSet custT="1"/>
      <dgm:spPr/>
      <dgm:t>
        <a:bodyPr/>
        <a:lstStyle/>
        <a:p>
          <a:r>
            <a:rPr lang="es-MX" sz="1600" dirty="0">
              <a:latin typeface="Bahnschrift" panose="020B0502040204020203" pitchFamily="34" charset="0"/>
            </a:rPr>
            <a:t>Semifinal 2 - Primero grupo B vs primero grupo C,</a:t>
          </a:r>
          <a:endParaRPr lang="es-419" sz="1600" dirty="0">
            <a:latin typeface="Bahnschrift" panose="020B0502040204020203" pitchFamily="34" charset="0"/>
          </a:endParaRPr>
        </a:p>
      </dgm:t>
    </dgm:pt>
    <dgm:pt modelId="{B390CB2B-3232-4EF5-AFB3-307DA760200F}" type="parTrans" cxnId="{11450EE9-EC09-41AE-B4D3-3AAC21E93D36}">
      <dgm:prSet/>
      <dgm:spPr/>
    </dgm:pt>
    <dgm:pt modelId="{0D6840CA-A99E-4B13-A241-62ABCFBA8363}" type="sibTrans" cxnId="{11450EE9-EC09-41AE-B4D3-3AAC21E93D36}">
      <dgm:prSet/>
      <dgm:spPr/>
    </dgm:pt>
    <dgm:pt modelId="{BC2C5FC7-E579-47D7-954E-1462C5CB064B}" type="pres">
      <dgm:prSet presAssocID="{C17E373B-6170-4A78-9B86-DD4BBAF0017D}" presName="Name0" presStyleCnt="0">
        <dgm:presLayoutVars>
          <dgm:dir/>
          <dgm:animLvl val="lvl"/>
          <dgm:resizeHandles val="exact"/>
        </dgm:presLayoutVars>
      </dgm:prSet>
      <dgm:spPr/>
    </dgm:pt>
    <dgm:pt modelId="{B249EF18-0201-4E3A-8E06-FAE89A485F0F}" type="pres">
      <dgm:prSet presAssocID="{C17E373B-6170-4A78-9B86-DD4BBAF0017D}" presName="tSp" presStyleCnt="0"/>
      <dgm:spPr/>
    </dgm:pt>
    <dgm:pt modelId="{2B09D9A6-F40A-4D40-B116-2607F72B6B9D}" type="pres">
      <dgm:prSet presAssocID="{C17E373B-6170-4A78-9B86-DD4BBAF0017D}" presName="bSp" presStyleCnt="0"/>
      <dgm:spPr/>
    </dgm:pt>
    <dgm:pt modelId="{7861E0FE-B5D9-4135-A870-D335251667BD}" type="pres">
      <dgm:prSet presAssocID="{C17E373B-6170-4A78-9B86-DD4BBAF0017D}" presName="process" presStyleCnt="0"/>
      <dgm:spPr/>
    </dgm:pt>
    <dgm:pt modelId="{9BEA634C-5C08-4EB0-BDAE-0EE95BC6A8ED}" type="pres">
      <dgm:prSet presAssocID="{74B73CD7-E4DE-4502-924B-50D869387704}" presName="composite1" presStyleCnt="0"/>
      <dgm:spPr/>
    </dgm:pt>
    <dgm:pt modelId="{FF09D5D8-CDB7-4FEF-82D8-2074C30B8A05}" type="pres">
      <dgm:prSet presAssocID="{74B73CD7-E4DE-4502-924B-50D869387704}" presName="dummyNode1" presStyleLbl="node1" presStyleIdx="0" presStyleCnt="4"/>
      <dgm:spPr/>
    </dgm:pt>
    <dgm:pt modelId="{1DBD3132-B49B-442F-B678-E37964172E1E}" type="pres">
      <dgm:prSet presAssocID="{74B73CD7-E4DE-4502-924B-50D869387704}" presName="childNode1" presStyleLbl="bgAcc1" presStyleIdx="0" presStyleCnt="4" custScaleY="149580" custLinFactNeighborX="-719" custLinFactNeighborY="-10015">
        <dgm:presLayoutVars>
          <dgm:bulletEnabled val="1"/>
        </dgm:presLayoutVars>
      </dgm:prSet>
      <dgm:spPr/>
    </dgm:pt>
    <dgm:pt modelId="{8DD1C1FA-9805-4928-A543-F6690C6E774E}" type="pres">
      <dgm:prSet presAssocID="{74B73CD7-E4DE-4502-924B-50D869387704}" presName="childNode1tx" presStyleLbl="bgAcc1" presStyleIdx="0" presStyleCnt="4">
        <dgm:presLayoutVars>
          <dgm:bulletEnabled val="1"/>
        </dgm:presLayoutVars>
      </dgm:prSet>
      <dgm:spPr/>
    </dgm:pt>
    <dgm:pt modelId="{9916158F-05F5-4DB9-B0B2-9A0B7D46F52D}" type="pres">
      <dgm:prSet presAssocID="{74B73CD7-E4DE-4502-924B-50D869387704}" presName="parentNode1" presStyleLbl="node1" presStyleIdx="0" presStyleCnt="4">
        <dgm:presLayoutVars>
          <dgm:chMax val="1"/>
          <dgm:bulletEnabled val="1"/>
        </dgm:presLayoutVars>
      </dgm:prSet>
      <dgm:spPr/>
    </dgm:pt>
    <dgm:pt modelId="{5C6730CE-0579-44F0-B1F8-1F4443DFCFA7}" type="pres">
      <dgm:prSet presAssocID="{74B73CD7-E4DE-4502-924B-50D869387704}" presName="connSite1" presStyleCnt="0"/>
      <dgm:spPr/>
    </dgm:pt>
    <dgm:pt modelId="{3AF9C85E-7AF7-4B9B-AAC7-9EE87FC89497}" type="pres">
      <dgm:prSet presAssocID="{82D32B5E-ACD4-40C3-AEF3-621A8A491CAF}" presName="Name9" presStyleLbl="sibTrans2D1" presStyleIdx="0" presStyleCnt="3" custLinFactNeighborX="-46" custLinFactNeighborY="7319"/>
      <dgm:spPr/>
    </dgm:pt>
    <dgm:pt modelId="{064E066E-7BE2-4BB4-BD45-3127FC13EEF6}" type="pres">
      <dgm:prSet presAssocID="{CBD41598-F230-42F7-9FB3-C3A204662426}" presName="composite2" presStyleCnt="0"/>
      <dgm:spPr/>
    </dgm:pt>
    <dgm:pt modelId="{4047CFA8-56B4-46DE-BED4-AAB2B87E0E2B}" type="pres">
      <dgm:prSet presAssocID="{CBD41598-F230-42F7-9FB3-C3A204662426}" presName="dummyNode2" presStyleLbl="node1" presStyleIdx="0" presStyleCnt="4"/>
      <dgm:spPr/>
    </dgm:pt>
    <dgm:pt modelId="{AE9E0674-06D5-4B13-8965-32F29FF9FA5C}" type="pres">
      <dgm:prSet presAssocID="{CBD41598-F230-42F7-9FB3-C3A204662426}" presName="childNode2" presStyleLbl="bgAcc1" presStyleIdx="1" presStyleCnt="4" custScaleY="149155" custLinFactNeighborX="-1406" custLinFactNeighborY="17046">
        <dgm:presLayoutVars>
          <dgm:bulletEnabled val="1"/>
        </dgm:presLayoutVars>
      </dgm:prSet>
      <dgm:spPr/>
    </dgm:pt>
    <dgm:pt modelId="{AB29E0A1-C53F-4145-8192-22C5B3FE3C73}" type="pres">
      <dgm:prSet presAssocID="{CBD41598-F230-42F7-9FB3-C3A204662426}" presName="childNode2tx" presStyleLbl="bgAcc1" presStyleIdx="1" presStyleCnt="4">
        <dgm:presLayoutVars>
          <dgm:bulletEnabled val="1"/>
        </dgm:presLayoutVars>
      </dgm:prSet>
      <dgm:spPr/>
    </dgm:pt>
    <dgm:pt modelId="{CE1A1CFB-213A-44E0-997A-ED5FF77A3C71}" type="pres">
      <dgm:prSet presAssocID="{CBD41598-F230-42F7-9FB3-C3A204662426}" presName="parentNode2" presStyleLbl="node1" presStyleIdx="1" presStyleCnt="4">
        <dgm:presLayoutVars>
          <dgm:chMax val="0"/>
          <dgm:bulletEnabled val="1"/>
        </dgm:presLayoutVars>
      </dgm:prSet>
      <dgm:spPr/>
    </dgm:pt>
    <dgm:pt modelId="{8B660256-F779-4426-A6E7-3511034E6A33}" type="pres">
      <dgm:prSet presAssocID="{CBD41598-F230-42F7-9FB3-C3A204662426}" presName="connSite2" presStyleCnt="0"/>
      <dgm:spPr/>
    </dgm:pt>
    <dgm:pt modelId="{A4DED3B0-8D7B-4BC2-B870-855064D72E28}" type="pres">
      <dgm:prSet presAssocID="{082B888F-3AFF-45EB-9AD5-1D07C570CB2A}" presName="Name18" presStyleLbl="sibTrans2D1" presStyleIdx="1" presStyleCnt="3" custAng="21176651" custLinFactNeighborX="-6205" custLinFactNeighborY="-8050"/>
      <dgm:spPr/>
    </dgm:pt>
    <dgm:pt modelId="{0E3AE664-01D3-4C24-89AC-FEB3B9153FB4}" type="pres">
      <dgm:prSet presAssocID="{31D630B1-33CD-48A5-A5F4-8770843BC563}" presName="composite1" presStyleCnt="0"/>
      <dgm:spPr/>
    </dgm:pt>
    <dgm:pt modelId="{42319BD4-94FA-4CE9-99A0-F0FFFFDAD6F7}" type="pres">
      <dgm:prSet presAssocID="{31D630B1-33CD-48A5-A5F4-8770843BC563}" presName="dummyNode1" presStyleLbl="node1" presStyleIdx="1" presStyleCnt="4"/>
      <dgm:spPr/>
    </dgm:pt>
    <dgm:pt modelId="{13F5CDAE-F3D5-4A1F-AAC1-0369EC387E5F}" type="pres">
      <dgm:prSet presAssocID="{31D630B1-33CD-48A5-A5F4-8770843BC563}" presName="childNode1" presStyleLbl="bgAcc1" presStyleIdx="2" presStyleCnt="4" custScaleY="136889">
        <dgm:presLayoutVars>
          <dgm:bulletEnabled val="1"/>
        </dgm:presLayoutVars>
      </dgm:prSet>
      <dgm:spPr/>
    </dgm:pt>
    <dgm:pt modelId="{B1B94DAF-0162-4BE5-A13E-976868EA15D0}" type="pres">
      <dgm:prSet presAssocID="{31D630B1-33CD-48A5-A5F4-8770843BC563}" presName="childNode1tx" presStyleLbl="bgAcc1" presStyleIdx="2" presStyleCnt="4">
        <dgm:presLayoutVars>
          <dgm:bulletEnabled val="1"/>
        </dgm:presLayoutVars>
      </dgm:prSet>
      <dgm:spPr/>
    </dgm:pt>
    <dgm:pt modelId="{506A1334-9EE2-46E1-BF9A-9A312CFED59A}" type="pres">
      <dgm:prSet presAssocID="{31D630B1-33CD-48A5-A5F4-8770843BC563}" presName="parentNode1" presStyleLbl="node1" presStyleIdx="2" presStyleCnt="4" custLinFactNeighborX="-3992" custLinFactNeighborY="25095">
        <dgm:presLayoutVars>
          <dgm:chMax val="1"/>
          <dgm:bulletEnabled val="1"/>
        </dgm:presLayoutVars>
      </dgm:prSet>
      <dgm:spPr/>
    </dgm:pt>
    <dgm:pt modelId="{9B07A0FE-71A9-46E7-B055-10E39FFA596A}" type="pres">
      <dgm:prSet presAssocID="{31D630B1-33CD-48A5-A5F4-8770843BC563}" presName="connSite1" presStyleCnt="0"/>
      <dgm:spPr/>
    </dgm:pt>
    <dgm:pt modelId="{94F39A55-7D38-450C-912A-063A930DFBE3}" type="pres">
      <dgm:prSet presAssocID="{797FC131-99C9-4EAB-856C-D447E9D891C6}" presName="Name9" presStyleLbl="sibTrans2D1" presStyleIdx="2" presStyleCnt="3"/>
      <dgm:spPr/>
    </dgm:pt>
    <dgm:pt modelId="{BFB1CB32-6FE6-4656-AA77-C182EAAA0530}" type="pres">
      <dgm:prSet presAssocID="{CD5B862B-7134-4A0D-B85D-8FAD80EC3C5C}" presName="composite2" presStyleCnt="0"/>
      <dgm:spPr/>
    </dgm:pt>
    <dgm:pt modelId="{2A8053F7-1142-4BE3-9B2F-6BDF7826EF4C}" type="pres">
      <dgm:prSet presAssocID="{CD5B862B-7134-4A0D-B85D-8FAD80EC3C5C}" presName="dummyNode2" presStyleLbl="node1" presStyleIdx="2" presStyleCnt="4"/>
      <dgm:spPr/>
    </dgm:pt>
    <dgm:pt modelId="{F2004504-E369-41DF-808C-07126C86E05A}" type="pres">
      <dgm:prSet presAssocID="{CD5B862B-7134-4A0D-B85D-8FAD80EC3C5C}" presName="childNode2" presStyleLbl="bgAcc1" presStyleIdx="3" presStyleCnt="4" custScaleY="139872">
        <dgm:presLayoutVars>
          <dgm:bulletEnabled val="1"/>
        </dgm:presLayoutVars>
      </dgm:prSet>
      <dgm:spPr/>
    </dgm:pt>
    <dgm:pt modelId="{B4032EDF-A8F7-4205-A111-695149CD37FF}" type="pres">
      <dgm:prSet presAssocID="{CD5B862B-7134-4A0D-B85D-8FAD80EC3C5C}" presName="childNode2tx" presStyleLbl="bgAcc1" presStyleIdx="3" presStyleCnt="4">
        <dgm:presLayoutVars>
          <dgm:bulletEnabled val="1"/>
        </dgm:presLayoutVars>
      </dgm:prSet>
      <dgm:spPr/>
    </dgm:pt>
    <dgm:pt modelId="{A1280443-FEFE-4543-AD5B-E7E5DB6BB58E}" type="pres">
      <dgm:prSet presAssocID="{CD5B862B-7134-4A0D-B85D-8FAD80EC3C5C}" presName="parentNode2" presStyleLbl="node1" presStyleIdx="3" presStyleCnt="4" custLinFactY="100000" custLinFactNeighborX="10618" custLinFactNeighborY="178208">
        <dgm:presLayoutVars>
          <dgm:chMax val="0"/>
          <dgm:bulletEnabled val="1"/>
        </dgm:presLayoutVars>
      </dgm:prSet>
      <dgm:spPr/>
    </dgm:pt>
    <dgm:pt modelId="{6B2F15BD-84D1-452F-8FE4-B38845222EED}" type="pres">
      <dgm:prSet presAssocID="{CD5B862B-7134-4A0D-B85D-8FAD80EC3C5C}" presName="connSite2" presStyleCnt="0"/>
      <dgm:spPr/>
    </dgm:pt>
  </dgm:ptLst>
  <dgm:cxnLst>
    <dgm:cxn modelId="{125D9D05-C5A3-447B-BA66-11FED0521018}" type="presOf" srcId="{996A6AF9-308D-4B80-9F8E-9E49B69D6B2F}" destId="{B1B94DAF-0162-4BE5-A13E-976868EA15D0}" srcOrd="1" destOrd="1" presId="urn:microsoft.com/office/officeart/2005/8/layout/hProcess4"/>
    <dgm:cxn modelId="{6CA8261B-8193-47A2-A88D-69BD2E1A7D54}" type="presOf" srcId="{8669024E-8FC4-4117-B77F-1150138891D3}" destId="{AE9E0674-06D5-4B13-8965-32F29FF9FA5C}" srcOrd="0" destOrd="0" presId="urn:microsoft.com/office/officeart/2005/8/layout/hProcess4"/>
    <dgm:cxn modelId="{A5410420-B22A-4BF1-9767-698BB99A6602}" type="presOf" srcId="{BC920F2A-41E4-42D4-8FB4-060E3CF45860}" destId="{B1B94DAF-0162-4BE5-A13E-976868EA15D0}" srcOrd="1" destOrd="0" presId="urn:microsoft.com/office/officeart/2005/8/layout/hProcess4"/>
    <dgm:cxn modelId="{2599B223-CDDC-47EB-94CB-525FC3F87876}" type="presOf" srcId="{C17E373B-6170-4A78-9B86-DD4BBAF0017D}" destId="{BC2C5FC7-E579-47D7-954E-1462C5CB064B}" srcOrd="0" destOrd="0" presId="urn:microsoft.com/office/officeart/2005/8/layout/hProcess4"/>
    <dgm:cxn modelId="{E4315E2D-CD9C-41A5-9F85-DBA10547BBCF}" srcId="{CBD41598-F230-42F7-9FB3-C3A204662426}" destId="{39877062-62D1-4EAD-95D7-3E6DC26170FD}" srcOrd="1" destOrd="0" parTransId="{BCBAF571-9C1C-4C23-9DAE-3F1EF9D5F3FD}" sibTransId="{8565562B-C7CF-48A3-BF94-3D1DF996AEC8}"/>
    <dgm:cxn modelId="{974D8931-2C3D-4FBB-9118-D77360F6065E}" type="presOf" srcId="{6B3E5A8F-92B4-47C1-B841-A970850714FF}" destId="{8DD1C1FA-9805-4928-A543-F6690C6E774E}" srcOrd="1" destOrd="0" presId="urn:microsoft.com/office/officeart/2005/8/layout/hProcess4"/>
    <dgm:cxn modelId="{FFCBFF33-2598-4136-8360-73FF93EF7383}" type="presOf" srcId="{39877062-62D1-4EAD-95D7-3E6DC26170FD}" destId="{AE9E0674-06D5-4B13-8965-32F29FF9FA5C}" srcOrd="0" destOrd="1" presId="urn:microsoft.com/office/officeart/2005/8/layout/hProcess4"/>
    <dgm:cxn modelId="{489A045F-7D71-47BF-8850-97121CE8EF2A}" srcId="{74B73CD7-E4DE-4502-924B-50D869387704}" destId="{EABCF579-E4A3-4CB8-9731-BB98D40E45DE}" srcOrd="2" destOrd="0" parTransId="{3BB47D7A-CC09-4190-B67C-A4CCD029BEDB}" sibTransId="{2BFF6563-38F7-4737-BF72-4C883A34D092}"/>
    <dgm:cxn modelId="{0D0E0A5F-FAAE-472F-8D53-350F7BF8E58C}" srcId="{31D630B1-33CD-48A5-A5F4-8770843BC563}" destId="{BC920F2A-41E4-42D4-8FB4-060E3CF45860}" srcOrd="0" destOrd="0" parTransId="{802307FF-3AEE-4BBC-8765-1DF977495FE1}" sibTransId="{993F6F51-1EBF-4970-8F4D-64E1A8A7844A}"/>
    <dgm:cxn modelId="{7E55C260-C1BA-4BF9-8630-8319941DE803}" type="presOf" srcId="{EABCF579-E4A3-4CB8-9731-BB98D40E45DE}" destId="{8DD1C1FA-9805-4928-A543-F6690C6E774E}" srcOrd="1" destOrd="2" presId="urn:microsoft.com/office/officeart/2005/8/layout/hProcess4"/>
    <dgm:cxn modelId="{B4A1BA62-4F4E-40E0-BF88-4FA9E8182737}" type="presOf" srcId="{797FC131-99C9-4EAB-856C-D447E9D891C6}" destId="{94F39A55-7D38-450C-912A-063A930DFBE3}" srcOrd="0" destOrd="0" presId="urn:microsoft.com/office/officeart/2005/8/layout/hProcess4"/>
    <dgm:cxn modelId="{8EAE3963-39AF-45BB-AF98-EEA911F4BD64}" type="presOf" srcId="{31D630B1-33CD-48A5-A5F4-8770843BC563}" destId="{506A1334-9EE2-46E1-BF9A-9A312CFED59A}" srcOrd="0" destOrd="0" presId="urn:microsoft.com/office/officeart/2005/8/layout/hProcess4"/>
    <dgm:cxn modelId="{B057F349-6BA8-480C-991D-701E6B0E8372}" srcId="{C17E373B-6170-4A78-9B86-DD4BBAF0017D}" destId="{74B73CD7-E4DE-4502-924B-50D869387704}" srcOrd="0" destOrd="0" parTransId="{437F9EC5-7E55-42B5-9CF9-476E157766E4}" sibTransId="{82D32B5E-ACD4-40C3-AEF3-621A8A491CAF}"/>
    <dgm:cxn modelId="{F3BE7A6F-5B14-4E2E-B70B-4569223C1E02}" srcId="{CBD41598-F230-42F7-9FB3-C3A204662426}" destId="{8669024E-8FC4-4117-B77F-1150138891D3}" srcOrd="0" destOrd="0" parTransId="{CE7D23CE-8317-4BC6-A34E-8F3B6B72B975}" sibTransId="{45355F05-550B-42D5-8B67-D52D2D990E4E}"/>
    <dgm:cxn modelId="{A854EB50-B495-4A2B-B72A-9D7F8F4CCB3A}" type="presOf" srcId="{082B888F-3AFF-45EB-9AD5-1D07C570CB2A}" destId="{A4DED3B0-8D7B-4BC2-B870-855064D72E28}" srcOrd="0" destOrd="0" presId="urn:microsoft.com/office/officeart/2005/8/layout/hProcess4"/>
    <dgm:cxn modelId="{60B9F075-994E-4F3E-81D3-E2FEDA18881A}" srcId="{CD5B862B-7134-4A0D-B85D-8FAD80EC3C5C}" destId="{28EA986E-0A8E-41D5-B095-E3EE2E66E38F}" srcOrd="1" destOrd="0" parTransId="{B78DD3E1-5630-4007-B8B7-5DAE673CE33B}" sibTransId="{588E9729-107F-4288-BE70-EFB815F7DDC4}"/>
    <dgm:cxn modelId="{683DFE7B-33F2-40C0-8627-48E71A626DF5}" srcId="{CBD41598-F230-42F7-9FB3-C3A204662426}" destId="{15214D79-CC30-4850-A1DF-093CD5DC192B}" srcOrd="3" destOrd="0" parTransId="{8649E2D5-ABFD-470A-9FE2-B094CC1843C0}" sibTransId="{19A3BCFA-D874-4971-8975-89CE0D8C1A54}"/>
    <dgm:cxn modelId="{1AA09B7E-B2B7-4330-8DEC-145E6EE7D2EE}" type="presOf" srcId="{EBD99675-118B-4631-83B1-EB294C0B4FEF}" destId="{B4032EDF-A8F7-4205-A111-695149CD37FF}" srcOrd="1" destOrd="0" presId="urn:microsoft.com/office/officeart/2005/8/layout/hProcess4"/>
    <dgm:cxn modelId="{2205E181-A03E-4CCD-B6C3-A33506137939}" srcId="{CBD41598-F230-42F7-9FB3-C3A204662426}" destId="{EAEE383C-5D03-46B3-8B99-4E0C5BC65E8C}" srcOrd="2" destOrd="0" parTransId="{630CCDE9-7155-4D1C-AFAC-21EDCB2CF329}" sibTransId="{BFC51476-7E24-49AE-8401-0556AA06356C}"/>
    <dgm:cxn modelId="{8B87BE8F-10C5-45B9-93D8-6D19442EBA13}" srcId="{74B73CD7-E4DE-4502-924B-50D869387704}" destId="{6B3E5A8F-92B4-47C1-B841-A970850714FF}" srcOrd="0" destOrd="0" parTransId="{7113F003-E148-4FC6-AF74-26E2B1124B87}" sibTransId="{D1233429-1AAB-40C7-8804-070F07D2A89F}"/>
    <dgm:cxn modelId="{F7579F97-C839-4427-A468-62FD0354517D}" type="presOf" srcId="{74B73CD7-E4DE-4502-924B-50D869387704}" destId="{9916158F-05F5-4DB9-B0B2-9A0B7D46F52D}" srcOrd="0" destOrd="0" presId="urn:microsoft.com/office/officeart/2005/8/layout/hProcess4"/>
    <dgm:cxn modelId="{F59AF79A-EA22-4021-A279-E37B67F1DC89}" type="presOf" srcId="{15214D79-CC30-4850-A1DF-093CD5DC192B}" destId="{AE9E0674-06D5-4B13-8965-32F29FF9FA5C}" srcOrd="0" destOrd="3" presId="urn:microsoft.com/office/officeart/2005/8/layout/hProcess4"/>
    <dgm:cxn modelId="{9630CC9E-BB6D-46FF-8F4F-1D3403B894D5}" type="presOf" srcId="{137DB70D-C4BE-4E42-A94F-A0B4A93A3F56}" destId="{1DBD3132-B49B-442F-B678-E37964172E1E}" srcOrd="0" destOrd="1" presId="urn:microsoft.com/office/officeart/2005/8/layout/hProcess4"/>
    <dgm:cxn modelId="{7B5EC09F-1F73-405A-8CF5-AB57BD884939}" type="presOf" srcId="{996A6AF9-308D-4B80-9F8E-9E49B69D6B2F}" destId="{13F5CDAE-F3D5-4A1F-AAC1-0369EC387E5F}" srcOrd="0" destOrd="1" presId="urn:microsoft.com/office/officeart/2005/8/layout/hProcess4"/>
    <dgm:cxn modelId="{77BC70A4-FF3A-4580-AA74-67D6CCBF9115}" type="presOf" srcId="{8669024E-8FC4-4117-B77F-1150138891D3}" destId="{AB29E0A1-C53F-4145-8192-22C5B3FE3C73}" srcOrd="1" destOrd="0" presId="urn:microsoft.com/office/officeart/2005/8/layout/hProcess4"/>
    <dgm:cxn modelId="{CE0BCEA5-448F-4D1D-B8CB-D3031984AF33}" type="presOf" srcId="{BC920F2A-41E4-42D4-8FB4-060E3CF45860}" destId="{13F5CDAE-F3D5-4A1F-AAC1-0369EC387E5F}" srcOrd="0" destOrd="0" presId="urn:microsoft.com/office/officeart/2005/8/layout/hProcess4"/>
    <dgm:cxn modelId="{F8D40AA8-58D4-4422-85E5-A1327A151F16}" type="presOf" srcId="{39877062-62D1-4EAD-95D7-3E6DC26170FD}" destId="{AB29E0A1-C53F-4145-8192-22C5B3FE3C73}" srcOrd="1" destOrd="1" presId="urn:microsoft.com/office/officeart/2005/8/layout/hProcess4"/>
    <dgm:cxn modelId="{D40E25AE-6001-4BA8-9C7A-8A8B6C12C1C5}" type="presOf" srcId="{82D32B5E-ACD4-40C3-AEF3-621A8A491CAF}" destId="{3AF9C85E-7AF7-4B9B-AAC7-9EE87FC89497}" srcOrd="0" destOrd="0" presId="urn:microsoft.com/office/officeart/2005/8/layout/hProcess4"/>
    <dgm:cxn modelId="{1F339AAF-8777-4499-8FD3-F6B19AC5B7DD}" srcId="{CD5B862B-7134-4A0D-B85D-8FAD80EC3C5C}" destId="{EBD99675-118B-4631-83B1-EB294C0B4FEF}" srcOrd="0" destOrd="0" parTransId="{A7C22818-EB29-41A8-806E-2A8B3F4F7078}" sibTransId="{037D3053-3E1C-4047-B6ED-AF4960FD148E}"/>
    <dgm:cxn modelId="{64E764B1-5E34-4439-9911-16264430B655}" type="presOf" srcId="{EAEE383C-5D03-46B3-8B99-4E0C5BC65E8C}" destId="{AB29E0A1-C53F-4145-8192-22C5B3FE3C73}" srcOrd="1" destOrd="2" presId="urn:microsoft.com/office/officeart/2005/8/layout/hProcess4"/>
    <dgm:cxn modelId="{B1C255B6-66F6-4BDB-B103-4B30F1DFDAC5}" srcId="{C17E373B-6170-4A78-9B86-DD4BBAF0017D}" destId="{31D630B1-33CD-48A5-A5F4-8770843BC563}" srcOrd="2" destOrd="0" parTransId="{AE460877-FAF2-42F2-A26B-9192D0F395CB}" sibTransId="{797FC131-99C9-4EAB-856C-D447E9D891C6}"/>
    <dgm:cxn modelId="{E3E87FCE-E618-4EE2-A346-EDC468DEA5D0}" type="presOf" srcId="{15214D79-CC30-4850-A1DF-093CD5DC192B}" destId="{AB29E0A1-C53F-4145-8192-22C5B3FE3C73}" srcOrd="1" destOrd="3" presId="urn:microsoft.com/office/officeart/2005/8/layout/hProcess4"/>
    <dgm:cxn modelId="{2F1522D0-ACDF-44A8-97E4-1FAF8E2D9DCC}" type="presOf" srcId="{CBD41598-F230-42F7-9FB3-C3A204662426}" destId="{CE1A1CFB-213A-44E0-997A-ED5FF77A3C71}" srcOrd="0" destOrd="0" presId="urn:microsoft.com/office/officeart/2005/8/layout/hProcess4"/>
    <dgm:cxn modelId="{35B8A0D5-9CF7-4F8A-B7C6-08215FFC8F9E}" type="presOf" srcId="{CD5B862B-7134-4A0D-B85D-8FAD80EC3C5C}" destId="{A1280443-FEFE-4543-AD5B-E7E5DB6BB58E}" srcOrd="0" destOrd="0" presId="urn:microsoft.com/office/officeart/2005/8/layout/hProcess4"/>
    <dgm:cxn modelId="{06B9F4D5-0559-4EDB-A11E-C7126CAD46FD}" srcId="{C17E373B-6170-4A78-9B86-DD4BBAF0017D}" destId="{CBD41598-F230-42F7-9FB3-C3A204662426}" srcOrd="1" destOrd="0" parTransId="{08559CA5-10BD-4552-99C2-604AD2FEB095}" sibTransId="{082B888F-3AFF-45EB-9AD5-1D07C570CB2A}"/>
    <dgm:cxn modelId="{3B6A44D9-4465-4199-A585-767CE812F51E}" type="presOf" srcId="{EBD99675-118B-4631-83B1-EB294C0B4FEF}" destId="{F2004504-E369-41DF-808C-07126C86E05A}" srcOrd="0" destOrd="0" presId="urn:microsoft.com/office/officeart/2005/8/layout/hProcess4"/>
    <dgm:cxn modelId="{3068E5DD-551E-4311-9D40-814920204119}" type="presOf" srcId="{28EA986E-0A8E-41D5-B095-E3EE2E66E38F}" destId="{F2004504-E369-41DF-808C-07126C86E05A}" srcOrd="0" destOrd="1" presId="urn:microsoft.com/office/officeart/2005/8/layout/hProcess4"/>
    <dgm:cxn modelId="{DD85DDE1-1E63-465B-AB66-D0DD3ACED65C}" type="presOf" srcId="{EABCF579-E4A3-4CB8-9731-BB98D40E45DE}" destId="{1DBD3132-B49B-442F-B678-E37964172E1E}" srcOrd="0" destOrd="2" presId="urn:microsoft.com/office/officeart/2005/8/layout/hProcess4"/>
    <dgm:cxn modelId="{11450EE9-EC09-41AE-B4D3-3AAC21E93D36}" srcId="{31D630B1-33CD-48A5-A5F4-8770843BC563}" destId="{996A6AF9-308D-4B80-9F8E-9E49B69D6B2F}" srcOrd="1" destOrd="0" parTransId="{B390CB2B-3232-4EF5-AFB3-307DA760200F}" sibTransId="{0D6840CA-A99E-4B13-A241-62ABCFBA8363}"/>
    <dgm:cxn modelId="{03D887F0-170D-4133-AA47-CA2B343CBD9E}" type="presOf" srcId="{6B3E5A8F-92B4-47C1-B841-A970850714FF}" destId="{1DBD3132-B49B-442F-B678-E37964172E1E}" srcOrd="0" destOrd="0" presId="urn:microsoft.com/office/officeart/2005/8/layout/hProcess4"/>
    <dgm:cxn modelId="{6F72BBF2-EBCF-4B23-9442-6B1A46DEF320}" srcId="{C17E373B-6170-4A78-9B86-DD4BBAF0017D}" destId="{CD5B862B-7134-4A0D-B85D-8FAD80EC3C5C}" srcOrd="3" destOrd="0" parTransId="{7E0C0216-E811-4EB7-98B9-C1EAE52850C9}" sibTransId="{8DA29CF5-629B-449D-B282-90E440F121B3}"/>
    <dgm:cxn modelId="{9FD513F7-3FAE-4BFA-8368-03ADE68FA4DA}" type="presOf" srcId="{EAEE383C-5D03-46B3-8B99-4E0C5BC65E8C}" destId="{AE9E0674-06D5-4B13-8965-32F29FF9FA5C}" srcOrd="0" destOrd="2" presId="urn:microsoft.com/office/officeart/2005/8/layout/hProcess4"/>
    <dgm:cxn modelId="{31A35CFA-EB9B-4A8A-A0D8-678D6236AB7D}" type="presOf" srcId="{137DB70D-C4BE-4E42-A94F-A0B4A93A3F56}" destId="{8DD1C1FA-9805-4928-A543-F6690C6E774E}" srcOrd="1" destOrd="1" presId="urn:microsoft.com/office/officeart/2005/8/layout/hProcess4"/>
    <dgm:cxn modelId="{2AA504FC-49A2-40E1-9AC9-D70AEBC123E3}" srcId="{74B73CD7-E4DE-4502-924B-50D869387704}" destId="{137DB70D-C4BE-4E42-A94F-A0B4A93A3F56}" srcOrd="1" destOrd="0" parTransId="{11DE432D-D183-42B9-B373-FED19AFFC084}" sibTransId="{B037B196-01A3-4ABC-AC16-562FF276962D}"/>
    <dgm:cxn modelId="{CD0387FC-4A28-41E6-A8E7-7E4A2A42C0F7}" type="presOf" srcId="{28EA986E-0A8E-41D5-B095-E3EE2E66E38F}" destId="{B4032EDF-A8F7-4205-A111-695149CD37FF}" srcOrd="1" destOrd="1" presId="urn:microsoft.com/office/officeart/2005/8/layout/hProcess4"/>
    <dgm:cxn modelId="{7D6062E5-C193-4FE4-895C-81912864469B}" type="presParOf" srcId="{BC2C5FC7-E579-47D7-954E-1462C5CB064B}" destId="{B249EF18-0201-4E3A-8E06-FAE89A485F0F}" srcOrd="0" destOrd="0" presId="urn:microsoft.com/office/officeart/2005/8/layout/hProcess4"/>
    <dgm:cxn modelId="{0A5F22E5-A5EC-4A84-8313-15B02646C6C6}" type="presParOf" srcId="{BC2C5FC7-E579-47D7-954E-1462C5CB064B}" destId="{2B09D9A6-F40A-4D40-B116-2607F72B6B9D}" srcOrd="1" destOrd="0" presId="urn:microsoft.com/office/officeart/2005/8/layout/hProcess4"/>
    <dgm:cxn modelId="{DB3524F3-24EE-45D8-AA93-96288BC40976}" type="presParOf" srcId="{BC2C5FC7-E579-47D7-954E-1462C5CB064B}" destId="{7861E0FE-B5D9-4135-A870-D335251667BD}" srcOrd="2" destOrd="0" presId="urn:microsoft.com/office/officeart/2005/8/layout/hProcess4"/>
    <dgm:cxn modelId="{E8C7C475-03E5-4BE7-B37F-068FFF042EF4}" type="presParOf" srcId="{7861E0FE-B5D9-4135-A870-D335251667BD}" destId="{9BEA634C-5C08-4EB0-BDAE-0EE95BC6A8ED}" srcOrd="0" destOrd="0" presId="urn:microsoft.com/office/officeart/2005/8/layout/hProcess4"/>
    <dgm:cxn modelId="{7ED64388-1E97-483B-BAC4-D091D1965E0A}" type="presParOf" srcId="{9BEA634C-5C08-4EB0-BDAE-0EE95BC6A8ED}" destId="{FF09D5D8-CDB7-4FEF-82D8-2074C30B8A05}" srcOrd="0" destOrd="0" presId="urn:microsoft.com/office/officeart/2005/8/layout/hProcess4"/>
    <dgm:cxn modelId="{4A2F4D86-13BC-4189-8519-24F8D547BBF5}" type="presParOf" srcId="{9BEA634C-5C08-4EB0-BDAE-0EE95BC6A8ED}" destId="{1DBD3132-B49B-442F-B678-E37964172E1E}" srcOrd="1" destOrd="0" presId="urn:microsoft.com/office/officeart/2005/8/layout/hProcess4"/>
    <dgm:cxn modelId="{1EB2B7E5-6977-43DB-B223-7D303E852888}" type="presParOf" srcId="{9BEA634C-5C08-4EB0-BDAE-0EE95BC6A8ED}" destId="{8DD1C1FA-9805-4928-A543-F6690C6E774E}" srcOrd="2" destOrd="0" presId="urn:microsoft.com/office/officeart/2005/8/layout/hProcess4"/>
    <dgm:cxn modelId="{2751383B-0EAF-4991-81DE-4398D2924941}" type="presParOf" srcId="{9BEA634C-5C08-4EB0-BDAE-0EE95BC6A8ED}" destId="{9916158F-05F5-4DB9-B0B2-9A0B7D46F52D}" srcOrd="3" destOrd="0" presId="urn:microsoft.com/office/officeart/2005/8/layout/hProcess4"/>
    <dgm:cxn modelId="{41D01AAA-87FB-4DE3-8714-1850A405EBAD}" type="presParOf" srcId="{9BEA634C-5C08-4EB0-BDAE-0EE95BC6A8ED}" destId="{5C6730CE-0579-44F0-B1F8-1F4443DFCFA7}" srcOrd="4" destOrd="0" presId="urn:microsoft.com/office/officeart/2005/8/layout/hProcess4"/>
    <dgm:cxn modelId="{0672AA66-20C6-417D-AE00-FD39374FDF43}" type="presParOf" srcId="{7861E0FE-B5D9-4135-A870-D335251667BD}" destId="{3AF9C85E-7AF7-4B9B-AAC7-9EE87FC89497}" srcOrd="1" destOrd="0" presId="urn:microsoft.com/office/officeart/2005/8/layout/hProcess4"/>
    <dgm:cxn modelId="{4B3340B3-8185-405D-944A-5FBD3E136407}" type="presParOf" srcId="{7861E0FE-B5D9-4135-A870-D335251667BD}" destId="{064E066E-7BE2-4BB4-BD45-3127FC13EEF6}" srcOrd="2" destOrd="0" presId="urn:microsoft.com/office/officeart/2005/8/layout/hProcess4"/>
    <dgm:cxn modelId="{C726B10E-2AF4-4E32-B7BF-CC190718F358}" type="presParOf" srcId="{064E066E-7BE2-4BB4-BD45-3127FC13EEF6}" destId="{4047CFA8-56B4-46DE-BED4-AAB2B87E0E2B}" srcOrd="0" destOrd="0" presId="urn:microsoft.com/office/officeart/2005/8/layout/hProcess4"/>
    <dgm:cxn modelId="{E10B734A-5C25-4D7C-96E2-78FCECD6247A}" type="presParOf" srcId="{064E066E-7BE2-4BB4-BD45-3127FC13EEF6}" destId="{AE9E0674-06D5-4B13-8965-32F29FF9FA5C}" srcOrd="1" destOrd="0" presId="urn:microsoft.com/office/officeart/2005/8/layout/hProcess4"/>
    <dgm:cxn modelId="{5911B18A-652E-4157-812A-EDD2D763899F}" type="presParOf" srcId="{064E066E-7BE2-4BB4-BD45-3127FC13EEF6}" destId="{AB29E0A1-C53F-4145-8192-22C5B3FE3C73}" srcOrd="2" destOrd="0" presId="urn:microsoft.com/office/officeart/2005/8/layout/hProcess4"/>
    <dgm:cxn modelId="{D3758072-E056-49DF-87AE-3F79BA0ECBD0}" type="presParOf" srcId="{064E066E-7BE2-4BB4-BD45-3127FC13EEF6}" destId="{CE1A1CFB-213A-44E0-997A-ED5FF77A3C71}" srcOrd="3" destOrd="0" presId="urn:microsoft.com/office/officeart/2005/8/layout/hProcess4"/>
    <dgm:cxn modelId="{53C6D881-AC2D-4400-B61F-0E5F37E88F6D}" type="presParOf" srcId="{064E066E-7BE2-4BB4-BD45-3127FC13EEF6}" destId="{8B660256-F779-4426-A6E7-3511034E6A33}" srcOrd="4" destOrd="0" presId="urn:microsoft.com/office/officeart/2005/8/layout/hProcess4"/>
    <dgm:cxn modelId="{FD3F40CC-8569-4C60-B617-EDFAA98012F1}" type="presParOf" srcId="{7861E0FE-B5D9-4135-A870-D335251667BD}" destId="{A4DED3B0-8D7B-4BC2-B870-855064D72E28}" srcOrd="3" destOrd="0" presId="urn:microsoft.com/office/officeart/2005/8/layout/hProcess4"/>
    <dgm:cxn modelId="{5AFE153A-A2C8-467A-BAE6-938BD10B09BC}" type="presParOf" srcId="{7861E0FE-B5D9-4135-A870-D335251667BD}" destId="{0E3AE664-01D3-4C24-89AC-FEB3B9153FB4}" srcOrd="4" destOrd="0" presId="urn:microsoft.com/office/officeart/2005/8/layout/hProcess4"/>
    <dgm:cxn modelId="{420CC874-D122-4122-946E-06A19EDEB8D6}" type="presParOf" srcId="{0E3AE664-01D3-4C24-89AC-FEB3B9153FB4}" destId="{42319BD4-94FA-4CE9-99A0-F0FFFFDAD6F7}" srcOrd="0" destOrd="0" presId="urn:microsoft.com/office/officeart/2005/8/layout/hProcess4"/>
    <dgm:cxn modelId="{B61F0D58-47BC-4727-A48A-4451935379DA}" type="presParOf" srcId="{0E3AE664-01D3-4C24-89AC-FEB3B9153FB4}" destId="{13F5CDAE-F3D5-4A1F-AAC1-0369EC387E5F}" srcOrd="1" destOrd="0" presId="urn:microsoft.com/office/officeart/2005/8/layout/hProcess4"/>
    <dgm:cxn modelId="{61D2B907-98E4-4A93-932C-A048FB4B97BF}" type="presParOf" srcId="{0E3AE664-01D3-4C24-89AC-FEB3B9153FB4}" destId="{B1B94DAF-0162-4BE5-A13E-976868EA15D0}" srcOrd="2" destOrd="0" presId="urn:microsoft.com/office/officeart/2005/8/layout/hProcess4"/>
    <dgm:cxn modelId="{7AEF854B-DB7D-4A28-B068-7C2F690E1941}" type="presParOf" srcId="{0E3AE664-01D3-4C24-89AC-FEB3B9153FB4}" destId="{506A1334-9EE2-46E1-BF9A-9A312CFED59A}" srcOrd="3" destOrd="0" presId="urn:microsoft.com/office/officeart/2005/8/layout/hProcess4"/>
    <dgm:cxn modelId="{1BA23A62-A0A0-4340-9CC7-68893BD48E08}" type="presParOf" srcId="{0E3AE664-01D3-4C24-89AC-FEB3B9153FB4}" destId="{9B07A0FE-71A9-46E7-B055-10E39FFA596A}" srcOrd="4" destOrd="0" presId="urn:microsoft.com/office/officeart/2005/8/layout/hProcess4"/>
    <dgm:cxn modelId="{B3A44D8C-EF34-4EC1-9677-9F06001F68B0}" type="presParOf" srcId="{7861E0FE-B5D9-4135-A870-D335251667BD}" destId="{94F39A55-7D38-450C-912A-063A930DFBE3}" srcOrd="5" destOrd="0" presId="urn:microsoft.com/office/officeart/2005/8/layout/hProcess4"/>
    <dgm:cxn modelId="{C0D393CD-479E-45C4-8683-25BD8F08B623}" type="presParOf" srcId="{7861E0FE-B5D9-4135-A870-D335251667BD}" destId="{BFB1CB32-6FE6-4656-AA77-C182EAAA0530}" srcOrd="6" destOrd="0" presId="urn:microsoft.com/office/officeart/2005/8/layout/hProcess4"/>
    <dgm:cxn modelId="{5304C10B-FAC7-43CB-AC35-09D32E93AA2F}" type="presParOf" srcId="{BFB1CB32-6FE6-4656-AA77-C182EAAA0530}" destId="{2A8053F7-1142-4BE3-9B2F-6BDF7826EF4C}" srcOrd="0" destOrd="0" presId="urn:microsoft.com/office/officeart/2005/8/layout/hProcess4"/>
    <dgm:cxn modelId="{2FCF860E-AC31-4181-AF4A-98F432C0EC19}" type="presParOf" srcId="{BFB1CB32-6FE6-4656-AA77-C182EAAA0530}" destId="{F2004504-E369-41DF-808C-07126C86E05A}" srcOrd="1" destOrd="0" presId="urn:microsoft.com/office/officeart/2005/8/layout/hProcess4"/>
    <dgm:cxn modelId="{ECC122A2-9469-4D44-A938-09E75CB19239}" type="presParOf" srcId="{BFB1CB32-6FE6-4656-AA77-C182EAAA0530}" destId="{B4032EDF-A8F7-4205-A111-695149CD37FF}" srcOrd="2" destOrd="0" presId="urn:microsoft.com/office/officeart/2005/8/layout/hProcess4"/>
    <dgm:cxn modelId="{A2F9D237-010D-4ECD-9BA5-502C5F28C63E}" type="presParOf" srcId="{BFB1CB32-6FE6-4656-AA77-C182EAAA0530}" destId="{A1280443-FEFE-4543-AD5B-E7E5DB6BB58E}" srcOrd="3" destOrd="0" presId="urn:microsoft.com/office/officeart/2005/8/layout/hProcess4"/>
    <dgm:cxn modelId="{5603E89B-9022-41EC-923C-32EF40BA3492}" type="presParOf" srcId="{BFB1CB32-6FE6-4656-AA77-C182EAAA0530}" destId="{6B2F15BD-84D1-452F-8FE4-B38845222EED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A4A1BC-AA2A-4C09-B7F8-D82B9035E801}">
      <dsp:nvSpPr>
        <dsp:cNvPr id="0" name=""/>
        <dsp:cNvSpPr/>
      </dsp:nvSpPr>
      <dsp:spPr>
        <a:xfrm>
          <a:off x="3631095" y="0"/>
          <a:ext cx="5446643" cy="4017343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685" tIns="19685" rIns="19685" bIns="19685" numCol="1" spcCol="1270" anchor="t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3100" b="1" kern="1200" dirty="0">
              <a:solidFill>
                <a:schemeClr val="accent2">
                  <a:lumMod val="75000"/>
                </a:schemeClr>
              </a:solidFill>
              <a:latin typeface="Berlin Sans FB Demi" panose="020E0802020502020306" pitchFamily="34" charset="0"/>
            </a:rPr>
            <a:t>ELECCION DELEGADO A LA COMISION DISCIPLINARIA DEL TORNEO, ENTRE LOS 28 EQUIPOS PARTICIPANTES</a:t>
          </a:r>
          <a:endParaRPr lang="es-419" sz="3100" kern="1200" dirty="0"/>
        </a:p>
      </dsp:txBody>
      <dsp:txXfrm>
        <a:off x="3631095" y="502168"/>
        <a:ext cx="3940139" cy="3013007"/>
      </dsp:txXfrm>
    </dsp:sp>
    <dsp:sp modelId="{D2ED7A3B-C7E5-44BC-8EEB-A00D9AD8840F}">
      <dsp:nvSpPr>
        <dsp:cNvPr id="0" name=""/>
        <dsp:cNvSpPr/>
      </dsp:nvSpPr>
      <dsp:spPr>
        <a:xfrm>
          <a:off x="0" y="0"/>
          <a:ext cx="3631095" cy="40173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800" b="1" kern="1200" dirty="0">
              <a:solidFill>
                <a:srgbClr val="FFFF00"/>
              </a:solidFill>
            </a:rPr>
            <a:t>COMISION DISCIPLINARIA</a:t>
          </a:r>
          <a:endParaRPr lang="es-419" sz="3800" b="1" kern="1200" dirty="0">
            <a:solidFill>
              <a:srgbClr val="FFFF00"/>
            </a:solidFill>
          </a:endParaRPr>
        </a:p>
      </dsp:txBody>
      <dsp:txXfrm>
        <a:off x="177255" y="177255"/>
        <a:ext cx="3276585" cy="36628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1434FE-011E-4391-9555-25D7C2FCE488}">
      <dsp:nvSpPr>
        <dsp:cNvPr id="0" name=""/>
        <dsp:cNvSpPr/>
      </dsp:nvSpPr>
      <dsp:spPr>
        <a:xfrm rot="5400000">
          <a:off x="-138734" y="164938"/>
          <a:ext cx="1099591" cy="769714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b="1" kern="1200" dirty="0">
              <a:latin typeface="Bahnschrift" panose="020B0502040204020203" pitchFamily="34" charset="0"/>
            </a:rPr>
            <a:t>1.</a:t>
          </a:r>
          <a:endParaRPr lang="es-419" sz="2400" b="1" kern="1200" dirty="0">
            <a:latin typeface="Bahnschrift" panose="020B0502040204020203" pitchFamily="34" charset="0"/>
          </a:endParaRPr>
        </a:p>
      </dsp:txBody>
      <dsp:txXfrm rot="-5400000">
        <a:off x="26205" y="384856"/>
        <a:ext cx="769714" cy="329877"/>
      </dsp:txXfrm>
    </dsp:sp>
    <dsp:sp modelId="{325BEE55-2285-4D62-A76C-6299D8692B70}">
      <dsp:nvSpPr>
        <dsp:cNvPr id="0" name=""/>
        <dsp:cNvSpPr/>
      </dsp:nvSpPr>
      <dsp:spPr>
        <a:xfrm rot="5400000">
          <a:off x="4384735" y="-3416240"/>
          <a:ext cx="715110" cy="794515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rabicPeriod"/>
          </a:pPr>
          <a:r>
            <a:rPr lang="es-ES" sz="1400" kern="1200" dirty="0">
              <a:effectLst/>
              <a:latin typeface="Bahnschrift" panose="020B0502040204020203" pitchFamily="34" charset="0"/>
              <a:ea typeface="Times New Roman" panose="02020603050405020304" pitchFamily="18" charset="0"/>
            </a:rPr>
            <a:t>Cada entidad podrá inscribir hasta 12 participantes, en el campo de juego   debe permanecer durante cada partido mínimo 1 mujeres.</a:t>
          </a:r>
          <a:endParaRPr lang="es-419" sz="1400" kern="1200" dirty="0">
            <a:latin typeface="Bahnschrift" panose="020B0502040204020203" pitchFamily="34" charset="0"/>
          </a:endParaRPr>
        </a:p>
      </dsp:txBody>
      <dsp:txXfrm rot="-5400000">
        <a:off x="769715" y="233689"/>
        <a:ext cx="7910243" cy="645292"/>
      </dsp:txXfrm>
    </dsp:sp>
    <dsp:sp modelId="{04317A13-FF06-4EC5-8D8C-0072E7553073}">
      <dsp:nvSpPr>
        <dsp:cNvPr id="0" name=""/>
        <dsp:cNvSpPr/>
      </dsp:nvSpPr>
      <dsp:spPr>
        <a:xfrm rot="5400000">
          <a:off x="-138734" y="1140489"/>
          <a:ext cx="1099591" cy="769714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b="1" kern="1200" dirty="0">
              <a:latin typeface="Bahnschrift" panose="020B0502040204020203" pitchFamily="34" charset="0"/>
            </a:rPr>
            <a:t>2.</a:t>
          </a:r>
          <a:endParaRPr lang="es-419" sz="2400" b="1" kern="1200" dirty="0">
            <a:latin typeface="Bahnschrift" panose="020B0502040204020203" pitchFamily="34" charset="0"/>
          </a:endParaRPr>
        </a:p>
      </dsp:txBody>
      <dsp:txXfrm rot="-5400000">
        <a:off x="26205" y="1360407"/>
        <a:ext cx="769714" cy="329877"/>
      </dsp:txXfrm>
    </dsp:sp>
    <dsp:sp modelId="{E53718C5-9F6A-4365-913E-96BAF07EA9F6}">
      <dsp:nvSpPr>
        <dsp:cNvPr id="0" name=""/>
        <dsp:cNvSpPr/>
      </dsp:nvSpPr>
      <dsp:spPr>
        <a:xfrm rot="5400000">
          <a:off x="4384923" y="-2587548"/>
          <a:ext cx="714734" cy="794515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rabicPeriod"/>
          </a:pPr>
          <a:r>
            <a:rPr lang="es-ES" sz="1400" kern="1200" dirty="0">
              <a:effectLst/>
              <a:latin typeface="Bahnschrift" panose="020B0502040204020203" pitchFamily="34" charset="0"/>
              <a:ea typeface="Times New Roman" panose="02020603050405020304" pitchFamily="18" charset="0"/>
            </a:rPr>
            <a:t>Todo equipo que pierda por W.O será retirado del torneo</a:t>
          </a:r>
          <a:endParaRPr lang="es-419" sz="1400" kern="1200" dirty="0">
            <a:latin typeface="Bahnschrift" panose="020B0502040204020203" pitchFamily="34" charset="0"/>
          </a:endParaRPr>
        </a:p>
      </dsp:txBody>
      <dsp:txXfrm rot="-5400000">
        <a:off x="769714" y="1062551"/>
        <a:ext cx="7910262" cy="644954"/>
      </dsp:txXfrm>
    </dsp:sp>
    <dsp:sp modelId="{26B2023F-B0CA-4F58-94F4-A23296B8B837}">
      <dsp:nvSpPr>
        <dsp:cNvPr id="0" name=""/>
        <dsp:cNvSpPr/>
      </dsp:nvSpPr>
      <dsp:spPr>
        <a:xfrm rot="5400000">
          <a:off x="-125764" y="2396861"/>
          <a:ext cx="1099591" cy="769714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b="1" kern="1200" dirty="0">
              <a:latin typeface="Bahnschrift" panose="020B0502040204020203" pitchFamily="34" charset="0"/>
            </a:rPr>
            <a:t>3.</a:t>
          </a:r>
          <a:endParaRPr lang="es-419" sz="2400" b="1" kern="1200" dirty="0">
            <a:latin typeface="Bahnschrift" panose="020B0502040204020203" pitchFamily="34" charset="0"/>
          </a:endParaRPr>
        </a:p>
      </dsp:txBody>
      <dsp:txXfrm rot="-5400000">
        <a:off x="39175" y="2616779"/>
        <a:ext cx="769714" cy="329877"/>
      </dsp:txXfrm>
    </dsp:sp>
    <dsp:sp modelId="{38AE05E4-B8F3-48D1-B257-3389095533D4}">
      <dsp:nvSpPr>
        <dsp:cNvPr id="0" name=""/>
        <dsp:cNvSpPr/>
      </dsp:nvSpPr>
      <dsp:spPr>
        <a:xfrm rot="5400000">
          <a:off x="4036771" y="-1417148"/>
          <a:ext cx="1385613" cy="799600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400" kern="1200" dirty="0">
              <a:effectLst/>
              <a:latin typeface="Bahnschrift" panose="020B0502040204020203" pitchFamily="34" charset="0"/>
              <a:ea typeface="Times New Roman" panose="02020603050405020304" pitchFamily="18" charset="0"/>
            </a:rPr>
            <a:t>El campeonato empleará la siguiente puntuación:</a:t>
          </a:r>
          <a:endParaRPr lang="es-419" sz="1400" kern="1200" dirty="0">
            <a:latin typeface="Bahnschrift" panose="020B0502040204020203" pitchFamily="34" charset="0"/>
          </a:endParaRP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400" kern="1200" dirty="0">
              <a:effectLst/>
              <a:latin typeface="Bahnschrift" panose="020B0502040204020203" pitchFamily="34" charset="0"/>
              <a:ea typeface="Times New Roman" panose="02020603050405020304" pitchFamily="18" charset="0"/>
            </a:rPr>
            <a:t>Partido ganado dos (2) puntos.</a:t>
          </a:r>
          <a:endParaRPr lang="es-419" sz="1400" kern="1200" dirty="0">
            <a:effectLst/>
            <a:latin typeface="Bahnschrift" panose="020B0502040204020203" pitchFamily="34" charset="0"/>
            <a:ea typeface="Times New Roman" panose="02020603050405020304" pitchFamily="18" charset="0"/>
          </a:endParaRP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400" kern="1200" dirty="0">
              <a:effectLst/>
              <a:latin typeface="Bahnschrift" panose="020B0502040204020203" pitchFamily="34" charset="0"/>
              <a:ea typeface="Times New Roman" panose="02020603050405020304" pitchFamily="18" charset="0"/>
            </a:rPr>
            <a:t>Partido perdido jugado un (1) punto.</a:t>
          </a:r>
          <a:endParaRPr lang="es-419" sz="1400" kern="1200" dirty="0">
            <a:effectLst/>
            <a:latin typeface="Bahnschrift" panose="020B0502040204020203" pitchFamily="34" charset="0"/>
            <a:ea typeface="Times New Roman" panose="02020603050405020304" pitchFamily="18" charset="0"/>
          </a:endParaRP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400" kern="1200" dirty="0">
              <a:effectLst/>
              <a:latin typeface="Bahnschrift" panose="020B0502040204020203" pitchFamily="34" charset="0"/>
              <a:ea typeface="Times New Roman" panose="02020603050405020304" pitchFamily="18" charset="0"/>
            </a:rPr>
            <a:t>Partido perdido por W.O. cero (0) puntos.</a:t>
          </a:r>
          <a:endParaRPr lang="es-419" sz="1400" kern="1200" dirty="0">
            <a:effectLst/>
            <a:latin typeface="Bahnschrift" panose="020B0502040204020203" pitchFamily="34" charset="0"/>
            <a:ea typeface="Times New Roman" panose="02020603050405020304" pitchFamily="18" charset="0"/>
          </a:endParaRP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400" kern="1200" dirty="0">
              <a:effectLst/>
              <a:latin typeface="Bahnschrift" panose="020B0502040204020203" pitchFamily="34" charset="0"/>
              <a:ea typeface="Times New Roman" panose="02020603050405020304" pitchFamily="18" charset="0"/>
            </a:rPr>
            <a:t>Equipo que gana por W.O. el puntaje será 2 – 0</a:t>
          </a:r>
          <a:endParaRPr lang="es-419" sz="1400" kern="1200" dirty="0">
            <a:effectLst/>
            <a:latin typeface="Bahnschrift" panose="020B0502040204020203" pitchFamily="34" charset="0"/>
            <a:ea typeface="Times New Roman" panose="02020603050405020304" pitchFamily="18" charset="0"/>
          </a:endParaRP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400" kern="1200" dirty="0">
              <a:effectLst/>
              <a:latin typeface="Bahnschrift" panose="020B0502040204020203" pitchFamily="34" charset="0"/>
              <a:ea typeface="Times New Roman" panose="02020603050405020304" pitchFamily="18" charset="0"/>
            </a:rPr>
            <a:t>Equipo que gana por W.O. el marcador será 25 – 0 y 25 – 0</a:t>
          </a:r>
        </a:p>
      </dsp:txBody>
      <dsp:txXfrm rot="-5400000">
        <a:off x="731577" y="1955686"/>
        <a:ext cx="7928361" cy="1250333"/>
      </dsp:txXfrm>
    </dsp:sp>
    <dsp:sp modelId="{C2FCA909-569C-449E-A337-7EC0366EDA7E}">
      <dsp:nvSpPr>
        <dsp:cNvPr id="0" name=""/>
        <dsp:cNvSpPr/>
      </dsp:nvSpPr>
      <dsp:spPr>
        <a:xfrm rot="5400000">
          <a:off x="-138734" y="3457705"/>
          <a:ext cx="1099591" cy="769714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b="1" kern="1200" dirty="0">
              <a:latin typeface="Bahnschrift" panose="020B0502040204020203" pitchFamily="34" charset="0"/>
            </a:rPr>
            <a:t>4.</a:t>
          </a:r>
          <a:endParaRPr lang="es-419" sz="2400" b="1" kern="1200" dirty="0">
            <a:latin typeface="Bahnschrift" panose="020B0502040204020203" pitchFamily="34" charset="0"/>
          </a:endParaRPr>
        </a:p>
      </dsp:txBody>
      <dsp:txXfrm rot="-5400000">
        <a:off x="26205" y="3677623"/>
        <a:ext cx="769714" cy="329877"/>
      </dsp:txXfrm>
    </dsp:sp>
    <dsp:sp modelId="{E71A3806-B385-4A03-A326-8B7F5DC3AE8B}">
      <dsp:nvSpPr>
        <dsp:cNvPr id="0" name=""/>
        <dsp:cNvSpPr/>
      </dsp:nvSpPr>
      <dsp:spPr>
        <a:xfrm rot="5400000">
          <a:off x="4372211" y="-297063"/>
          <a:ext cx="714734" cy="794515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400" kern="1200" dirty="0">
              <a:effectLst/>
              <a:latin typeface="Bahnschrift" panose="020B0502040204020203" pitchFamily="34" charset="0"/>
              <a:ea typeface="Times New Roman" panose="02020603050405020304" pitchFamily="18" charset="0"/>
            </a:rPr>
            <a:t>Se jugarán 2 set de 3. Cada set se disputará a 25 puntos y el set de decisivo, se jugará a 15 puntos. Todos los sets se jugarán por el sistema “punto por jugada” (rollo Paint).</a:t>
          </a:r>
          <a:endParaRPr lang="es-419" sz="1400" kern="1200" dirty="0">
            <a:latin typeface="Bahnschrift" panose="020B0502040204020203" pitchFamily="34" charset="0"/>
          </a:endParaRPr>
        </a:p>
      </dsp:txBody>
      <dsp:txXfrm rot="-5400000">
        <a:off x="757002" y="3353036"/>
        <a:ext cx="7910262" cy="644954"/>
      </dsp:txXfrm>
    </dsp:sp>
    <dsp:sp modelId="{8DD51830-770B-44D9-B6E2-C53CC7E8B0AC}">
      <dsp:nvSpPr>
        <dsp:cNvPr id="0" name=""/>
        <dsp:cNvSpPr/>
      </dsp:nvSpPr>
      <dsp:spPr>
        <a:xfrm rot="5400000">
          <a:off x="-138734" y="4448593"/>
          <a:ext cx="1099591" cy="769714"/>
        </a:xfrm>
        <a:prstGeom prst="chevron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b="1" kern="1200" dirty="0">
              <a:latin typeface="Bahnschrift" panose="020B0502040204020203" pitchFamily="34" charset="0"/>
            </a:rPr>
            <a:t>5.</a:t>
          </a:r>
          <a:endParaRPr lang="es-419" sz="2400" b="1" kern="1200" dirty="0">
            <a:latin typeface="Bahnschrift" panose="020B0502040204020203" pitchFamily="34" charset="0"/>
          </a:endParaRPr>
        </a:p>
      </dsp:txBody>
      <dsp:txXfrm rot="-5400000">
        <a:off x="26205" y="4668511"/>
        <a:ext cx="769714" cy="329877"/>
      </dsp:txXfrm>
    </dsp:sp>
    <dsp:sp modelId="{88886C91-B516-46D9-B236-70F4166F9B0C}">
      <dsp:nvSpPr>
        <dsp:cNvPr id="0" name=""/>
        <dsp:cNvSpPr/>
      </dsp:nvSpPr>
      <dsp:spPr>
        <a:xfrm rot="5400000">
          <a:off x="4376104" y="730997"/>
          <a:ext cx="714734" cy="794515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400" kern="1200" dirty="0">
              <a:effectLst/>
              <a:latin typeface="Bahnschrift" panose="020B0502040204020203" pitchFamily="34" charset="0"/>
              <a:ea typeface="Times New Roman" panose="02020603050405020304" pitchFamily="18" charset="0"/>
            </a:rPr>
            <a:t>Adicionalmente a la premiación de primero, segundo y tercer lugar; Se premiará al mejor jugador o jugadora del Torneo Copa Gobernación “ponle color” 2023.</a:t>
          </a:r>
          <a:endParaRPr lang="es-419" sz="1400" kern="1200" dirty="0">
            <a:effectLst/>
            <a:latin typeface="Bahnschrift" panose="020B0502040204020203" pitchFamily="34" charset="0"/>
            <a:ea typeface="Times New Roman" panose="02020603050405020304" pitchFamily="18" charset="0"/>
          </a:endParaRP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419" sz="1200" kern="1200" dirty="0">
            <a:effectLst/>
            <a:latin typeface="Bahnschrift" panose="020B0502040204020203" pitchFamily="34" charset="0"/>
            <a:ea typeface="Times New Roman" panose="02020603050405020304" pitchFamily="18" charset="0"/>
          </a:endParaRPr>
        </a:p>
      </dsp:txBody>
      <dsp:txXfrm rot="-5400000">
        <a:off x="760895" y="4381096"/>
        <a:ext cx="7910262" cy="64495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BD3132-B49B-442F-B678-E37964172E1E}">
      <dsp:nvSpPr>
        <dsp:cNvPr id="0" name=""/>
        <dsp:cNvSpPr/>
      </dsp:nvSpPr>
      <dsp:spPr>
        <a:xfrm>
          <a:off x="0" y="1055463"/>
          <a:ext cx="2307808" cy="28471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200" kern="1200" dirty="0">
              <a:latin typeface="Bahnschrift" panose="020B0502040204020203" pitchFamily="34" charset="0"/>
            </a:rPr>
            <a:t>28 Equipos</a:t>
          </a:r>
          <a:endParaRPr lang="es-419" sz="2200" kern="1200" dirty="0">
            <a:latin typeface="Bahnschrift" panose="020B0502040204020203" pitchFamily="34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200" kern="1200" dirty="0">
              <a:latin typeface="Bahnschrift" panose="020B0502040204020203" pitchFamily="34" charset="0"/>
            </a:rPr>
            <a:t>7 Grupos de 4 </a:t>
          </a:r>
          <a:endParaRPr lang="es-419" sz="2200" kern="1200" dirty="0">
            <a:latin typeface="Bahnschrift" panose="020B0502040204020203" pitchFamily="34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200" kern="1200" dirty="0">
              <a:latin typeface="Bahnschrift" panose="020B0502040204020203" pitchFamily="34" charset="0"/>
            </a:rPr>
            <a:t>Clasifican los primeros 2 equipos de cada grupo.</a:t>
          </a:r>
          <a:endParaRPr lang="es-419" sz="2200" kern="1200" dirty="0">
            <a:latin typeface="Bahnschrift" panose="020B0502040204020203" pitchFamily="34" charset="0"/>
          </a:endParaRPr>
        </a:p>
      </dsp:txBody>
      <dsp:txXfrm>
        <a:off x="65522" y="1120985"/>
        <a:ext cx="2176764" cy="2106037"/>
      </dsp:txXfrm>
    </dsp:sp>
    <dsp:sp modelId="{3AF9C85E-7AF7-4B9B-AAC7-9EE87FC89497}">
      <dsp:nvSpPr>
        <dsp:cNvPr id="0" name=""/>
        <dsp:cNvSpPr/>
      </dsp:nvSpPr>
      <dsp:spPr>
        <a:xfrm>
          <a:off x="1367174" y="2499857"/>
          <a:ext cx="2596887" cy="2596887"/>
        </a:xfrm>
        <a:prstGeom prst="leftCircularArrow">
          <a:avLst>
            <a:gd name="adj1" fmla="val 3388"/>
            <a:gd name="adj2" fmla="val 419207"/>
            <a:gd name="adj3" fmla="val 2741074"/>
            <a:gd name="adj4" fmla="val 9570846"/>
            <a:gd name="adj5" fmla="val 3952"/>
          </a:avLst>
        </a:prstGeom>
        <a:solidFill>
          <a:srgbClr val="FFFF00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16158F-05F5-4DB9-B0B2-9A0B7D46F52D}">
      <dsp:nvSpPr>
        <dsp:cNvPr id="0" name=""/>
        <dsp:cNvSpPr/>
      </dsp:nvSpPr>
      <dsp:spPr>
        <a:xfrm>
          <a:off x="514069" y="3213538"/>
          <a:ext cx="2051385" cy="815768"/>
        </a:xfrm>
        <a:prstGeom prst="roundRect">
          <a:avLst>
            <a:gd name="adj" fmla="val 10000"/>
          </a:avLst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500" kern="1200" dirty="0">
              <a:solidFill>
                <a:schemeClr val="tx1"/>
              </a:solidFill>
              <a:latin typeface="Bahnschrift" panose="020B0502040204020203" pitchFamily="34" charset="0"/>
            </a:rPr>
            <a:t>1ra Fase</a:t>
          </a:r>
          <a:endParaRPr lang="es-419" sz="2500" kern="1200" dirty="0">
            <a:solidFill>
              <a:schemeClr val="tx1"/>
            </a:solidFill>
            <a:latin typeface="Bahnschrift" panose="020B0502040204020203" pitchFamily="34" charset="0"/>
          </a:endParaRPr>
        </a:p>
      </dsp:txBody>
      <dsp:txXfrm>
        <a:off x="537962" y="3237431"/>
        <a:ext cx="2003599" cy="767982"/>
      </dsp:txXfrm>
    </dsp:sp>
    <dsp:sp modelId="{AE9E0674-06D5-4B13-8965-32F29FF9FA5C}">
      <dsp:nvSpPr>
        <dsp:cNvPr id="0" name=""/>
        <dsp:cNvSpPr/>
      </dsp:nvSpPr>
      <dsp:spPr>
        <a:xfrm>
          <a:off x="2951928" y="1574603"/>
          <a:ext cx="2307808" cy="28391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800" kern="1200" dirty="0">
              <a:latin typeface="Bahnschrift" panose="020B0502040204020203" pitchFamily="34" charset="0"/>
            </a:rPr>
            <a:t>14 Equipos</a:t>
          </a:r>
          <a:endParaRPr lang="es-419" sz="1800" kern="1200" dirty="0">
            <a:latin typeface="Bahnschrift" panose="020B0502040204020203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800" kern="1200" dirty="0">
              <a:latin typeface="Bahnschrift" panose="020B0502040204020203" pitchFamily="34" charset="0"/>
            </a:rPr>
            <a:t>2 grupos de 4</a:t>
          </a:r>
          <a:endParaRPr lang="es-419" sz="1800" kern="1200" dirty="0">
            <a:latin typeface="Bahnschrift" panose="020B0502040204020203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800" kern="1200" dirty="0">
              <a:latin typeface="Bahnschrift" panose="020B0502040204020203" pitchFamily="34" charset="0"/>
            </a:rPr>
            <a:t>2 grupos de 3.</a:t>
          </a:r>
          <a:endParaRPr lang="es-419" sz="1800" kern="1200" dirty="0">
            <a:latin typeface="Bahnschrift" panose="020B0502040204020203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800" kern="1200" dirty="0">
              <a:latin typeface="Bahnschrift" panose="020B0502040204020203" pitchFamily="34" charset="0"/>
            </a:rPr>
            <a:t>Clasifican el primero de cada grupo.</a:t>
          </a:r>
          <a:endParaRPr lang="es-419" sz="1800" kern="1200" dirty="0">
            <a:latin typeface="Bahnschrift" panose="020B0502040204020203" pitchFamily="34" charset="0"/>
          </a:endParaRPr>
        </a:p>
      </dsp:txBody>
      <dsp:txXfrm>
        <a:off x="3017264" y="2248319"/>
        <a:ext cx="2177136" cy="2100053"/>
      </dsp:txXfrm>
    </dsp:sp>
    <dsp:sp modelId="{A4DED3B0-8D7B-4BC2-B870-855064D72E28}">
      <dsp:nvSpPr>
        <dsp:cNvPr id="0" name=""/>
        <dsp:cNvSpPr/>
      </dsp:nvSpPr>
      <dsp:spPr>
        <a:xfrm rot="21176651">
          <a:off x="4071835" y="294759"/>
          <a:ext cx="2898765" cy="2898765"/>
        </a:xfrm>
        <a:prstGeom prst="circularArrow">
          <a:avLst>
            <a:gd name="adj1" fmla="val 3035"/>
            <a:gd name="adj2" fmla="val 372429"/>
            <a:gd name="adj3" fmla="val 19448399"/>
            <a:gd name="adj4" fmla="val 12571850"/>
            <a:gd name="adj5" fmla="val 3541"/>
          </a:avLst>
        </a:prstGeom>
        <a:solidFill>
          <a:srgbClr val="00B0F0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1A1CFB-213A-44E0-997A-ED5FF77A3C71}">
      <dsp:nvSpPr>
        <dsp:cNvPr id="0" name=""/>
        <dsp:cNvSpPr/>
      </dsp:nvSpPr>
      <dsp:spPr>
        <a:xfrm>
          <a:off x="3497223" y="1310078"/>
          <a:ext cx="2051385" cy="815768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500" kern="1200" dirty="0">
              <a:latin typeface="Bahnschrift" panose="020B0502040204020203" pitchFamily="34" charset="0"/>
            </a:rPr>
            <a:t>2da fase - Sorteo</a:t>
          </a:r>
          <a:endParaRPr lang="es-419" sz="2500" kern="1200" dirty="0">
            <a:latin typeface="Bahnschrift" panose="020B0502040204020203" pitchFamily="34" charset="0"/>
          </a:endParaRPr>
        </a:p>
      </dsp:txBody>
      <dsp:txXfrm>
        <a:off x="3521116" y="1333971"/>
        <a:ext cx="2003599" cy="767982"/>
      </dsp:txXfrm>
    </dsp:sp>
    <dsp:sp modelId="{13F5CDAE-F3D5-4A1F-AAC1-0369EC387E5F}">
      <dsp:nvSpPr>
        <dsp:cNvPr id="0" name=""/>
        <dsp:cNvSpPr/>
      </dsp:nvSpPr>
      <dsp:spPr>
        <a:xfrm>
          <a:off x="5967530" y="1369386"/>
          <a:ext cx="2307808" cy="26056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600" kern="1200" dirty="0">
              <a:latin typeface="Bahnschrift" panose="020B0502040204020203" pitchFamily="34" charset="0"/>
            </a:rPr>
            <a:t>Semifinal 1 - Primero grupo A vs primero grupo D,</a:t>
          </a:r>
          <a:endParaRPr lang="es-419" sz="1600" kern="1200" dirty="0">
            <a:latin typeface="Bahnschrift" panose="020B0502040204020203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600" kern="1200" dirty="0">
              <a:latin typeface="Bahnschrift" panose="020B0502040204020203" pitchFamily="34" charset="0"/>
            </a:rPr>
            <a:t>Semifinal 2 - Primero grupo B vs primero grupo C,</a:t>
          </a:r>
          <a:endParaRPr lang="es-419" sz="1600" kern="1200" dirty="0">
            <a:latin typeface="Bahnschrift" panose="020B0502040204020203" pitchFamily="34" charset="0"/>
          </a:endParaRPr>
        </a:p>
      </dsp:txBody>
      <dsp:txXfrm>
        <a:off x="6027493" y="1429349"/>
        <a:ext cx="2187882" cy="1927352"/>
      </dsp:txXfrm>
    </dsp:sp>
    <dsp:sp modelId="{94F39A55-7D38-450C-912A-063A930DFBE3}">
      <dsp:nvSpPr>
        <dsp:cNvPr id="0" name=""/>
        <dsp:cNvSpPr/>
      </dsp:nvSpPr>
      <dsp:spPr>
        <a:xfrm>
          <a:off x="7101770" y="2160634"/>
          <a:ext cx="2709058" cy="2709058"/>
        </a:xfrm>
        <a:prstGeom prst="leftCircularArrow">
          <a:avLst>
            <a:gd name="adj1" fmla="val 3247"/>
            <a:gd name="adj2" fmla="val 400514"/>
            <a:gd name="adj3" fmla="val 1854514"/>
            <a:gd name="adj4" fmla="val 8702979"/>
            <a:gd name="adj5" fmla="val 3789"/>
          </a:avLst>
        </a:prstGeom>
        <a:solidFill>
          <a:srgbClr val="FFFF00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6A1334-9EE2-46E1-BF9A-9A312CFED59A}">
      <dsp:nvSpPr>
        <dsp:cNvPr id="0" name=""/>
        <dsp:cNvSpPr/>
      </dsp:nvSpPr>
      <dsp:spPr>
        <a:xfrm>
          <a:off x="6398485" y="3420762"/>
          <a:ext cx="2051385" cy="815768"/>
        </a:xfrm>
        <a:prstGeom prst="roundRect">
          <a:avLst>
            <a:gd name="adj" fmla="val 10000"/>
          </a:avLst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500" kern="1200" dirty="0">
              <a:solidFill>
                <a:schemeClr val="tx1"/>
              </a:solidFill>
              <a:latin typeface="Bahnschrift" panose="020B0502040204020203" pitchFamily="34" charset="0"/>
            </a:rPr>
            <a:t>Semifinales</a:t>
          </a:r>
          <a:endParaRPr lang="es-419" sz="2500" kern="1200" dirty="0">
            <a:solidFill>
              <a:schemeClr val="tx1"/>
            </a:solidFill>
            <a:latin typeface="Bahnschrift" panose="020B0502040204020203" pitchFamily="34" charset="0"/>
          </a:endParaRPr>
        </a:p>
      </dsp:txBody>
      <dsp:txXfrm>
        <a:off x="6422378" y="3444655"/>
        <a:ext cx="2003599" cy="767982"/>
      </dsp:txXfrm>
    </dsp:sp>
    <dsp:sp modelId="{F2004504-E369-41DF-808C-07126C86E05A}">
      <dsp:nvSpPr>
        <dsp:cNvPr id="0" name=""/>
        <dsp:cNvSpPr/>
      </dsp:nvSpPr>
      <dsp:spPr>
        <a:xfrm>
          <a:off x="8950684" y="1335778"/>
          <a:ext cx="2307808" cy="26624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43815" rIns="43815" bIns="43815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600" kern="1200" dirty="0">
              <a:latin typeface="Bahnschrift" panose="020B0502040204020203" pitchFamily="34" charset="0"/>
            </a:rPr>
            <a:t>Final: ganadores de semifinales. Partido único</a:t>
          </a:r>
          <a:endParaRPr lang="es-419" sz="1600" kern="1200" dirty="0">
            <a:latin typeface="Bahnschrift" panose="020B0502040204020203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600" kern="1200" dirty="0">
              <a:latin typeface="Bahnschrift" panose="020B0502040204020203" pitchFamily="34" charset="0"/>
            </a:rPr>
            <a:t>Tercer puesto: perdedores de semifinales. Partido único.</a:t>
          </a:r>
          <a:endParaRPr lang="es-419" sz="1600" kern="1200" dirty="0">
            <a:latin typeface="Bahnschrift" panose="020B0502040204020203" pitchFamily="34" charset="0"/>
          </a:endParaRPr>
        </a:p>
      </dsp:txBody>
      <dsp:txXfrm>
        <a:off x="9011953" y="1967563"/>
        <a:ext cx="2185270" cy="1969353"/>
      </dsp:txXfrm>
    </dsp:sp>
    <dsp:sp modelId="{A1280443-FEFE-4543-AD5B-E7E5DB6BB58E}">
      <dsp:nvSpPr>
        <dsp:cNvPr id="0" name=""/>
        <dsp:cNvSpPr/>
      </dsp:nvSpPr>
      <dsp:spPr>
        <a:xfrm>
          <a:off x="9464753" y="3576900"/>
          <a:ext cx="2051385" cy="815768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500" kern="1200" dirty="0">
              <a:latin typeface="Bahnschrift" panose="020B0502040204020203" pitchFamily="34" charset="0"/>
            </a:rPr>
            <a:t>Final y 3cer Puesto</a:t>
          </a:r>
          <a:endParaRPr lang="es-419" sz="2500" kern="1200" dirty="0">
            <a:latin typeface="Bahnschrift" panose="020B0502040204020203" pitchFamily="34" charset="0"/>
          </a:endParaRPr>
        </a:p>
      </dsp:txBody>
      <dsp:txXfrm>
        <a:off x="9488646" y="3600793"/>
        <a:ext cx="2003599" cy="7679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B8D0-7E98-46AB-8908-0D4FA44C4A5D}" type="datetimeFigureOut">
              <a:rPr lang="es-CO" smtClean="0"/>
              <a:t>25/04/2023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BF758-77BA-4E1E-9505-0D25979E11C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8040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B8D0-7E98-46AB-8908-0D4FA44C4A5D}" type="datetimeFigureOut">
              <a:rPr lang="es-CO" smtClean="0"/>
              <a:t>25/04/2023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BF758-77BA-4E1E-9505-0D25979E11C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80498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B8D0-7E98-46AB-8908-0D4FA44C4A5D}" type="datetimeFigureOut">
              <a:rPr lang="es-CO" smtClean="0"/>
              <a:t>25/04/2023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BF758-77BA-4E1E-9505-0D25979E11C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87338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B8D0-7E98-46AB-8908-0D4FA44C4A5D}" type="datetimeFigureOut">
              <a:rPr lang="es-CO" smtClean="0"/>
              <a:t>25/04/2023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BF758-77BA-4E1E-9505-0D25979E11C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18782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B8D0-7E98-46AB-8908-0D4FA44C4A5D}" type="datetimeFigureOut">
              <a:rPr lang="es-CO" smtClean="0"/>
              <a:t>25/04/2023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BF758-77BA-4E1E-9505-0D25979E11C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55385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B8D0-7E98-46AB-8908-0D4FA44C4A5D}" type="datetimeFigureOut">
              <a:rPr lang="es-CO" smtClean="0"/>
              <a:t>25/04/2023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BF758-77BA-4E1E-9505-0D25979E11C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67843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B8D0-7E98-46AB-8908-0D4FA44C4A5D}" type="datetimeFigureOut">
              <a:rPr lang="es-CO" smtClean="0"/>
              <a:t>25/04/2023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BF758-77BA-4E1E-9505-0D25979E11C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39126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B8D0-7E98-46AB-8908-0D4FA44C4A5D}" type="datetimeFigureOut">
              <a:rPr lang="es-CO" smtClean="0"/>
              <a:t>25/04/2023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BF758-77BA-4E1E-9505-0D25979E11C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92296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B8D0-7E98-46AB-8908-0D4FA44C4A5D}" type="datetimeFigureOut">
              <a:rPr lang="es-CO" smtClean="0"/>
              <a:t>25/04/2023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BF758-77BA-4E1E-9505-0D25979E11C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76293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B8D0-7E98-46AB-8908-0D4FA44C4A5D}" type="datetimeFigureOut">
              <a:rPr lang="es-CO" smtClean="0"/>
              <a:t>25/04/2023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BF758-77BA-4E1E-9505-0D25979E11C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44178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B8D0-7E98-46AB-8908-0D4FA44C4A5D}" type="datetimeFigureOut">
              <a:rPr lang="es-CO" smtClean="0"/>
              <a:t>25/04/2023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BF758-77BA-4E1E-9505-0D25979E11C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56049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6B8D0-7E98-46AB-8908-0D4FA44C4A5D}" type="datetimeFigureOut">
              <a:rPr lang="es-CO" smtClean="0"/>
              <a:t>25/04/2023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BF758-77BA-4E1E-9505-0D25979E11C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87914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slide" Target="slide4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727"/>
            <a:ext cx="3505200" cy="895350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1540501" y="1386201"/>
            <a:ext cx="898945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Berlin Sans FB Demi" panose="020E0802020502020306" pitchFamily="34" charset="0"/>
              </a:rPr>
              <a:t>SECRETARÍA DE LA FUNCIÓN PÚBLICA</a:t>
            </a:r>
          </a:p>
          <a:p>
            <a:pPr algn="ctr"/>
            <a:endParaRPr lang="es-MX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  <a:p>
            <a:pPr algn="ctr"/>
            <a:r>
              <a:rPr lang="es-MX" sz="6000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reflection blurRad="6350" stA="53000" endA="300" endPos="35500" dir="5400000" sy="-90000" algn="bl" rotWithShape="0"/>
                </a:effectLst>
                <a:latin typeface="Berlin Sans FB Demi" panose="020E0802020502020306" pitchFamily="34" charset="0"/>
              </a:rPr>
              <a:t>CONGRESO TÉCNICO Y SÓRTEO VOLEIBOL COPA GOBERNACION “PONLE COLOR”2023</a:t>
            </a:r>
            <a:endParaRPr lang="es-MX" sz="600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1499" y="5069035"/>
            <a:ext cx="1662045" cy="1788965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95FDFE46-3CF0-48E0-89B9-C4F6F5BD007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29955" y="-3727"/>
            <a:ext cx="1697531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846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2766" y="5069035"/>
            <a:ext cx="1662045" cy="1788965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2E9F94FC-F8A3-4ED9-8A34-C18A5D1631E2}"/>
              </a:ext>
            </a:extLst>
          </p:cNvPr>
          <p:cNvSpPr txBox="1"/>
          <p:nvPr/>
        </p:nvSpPr>
        <p:spPr>
          <a:xfrm>
            <a:off x="1304235" y="604539"/>
            <a:ext cx="935051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2400" dirty="0">
                <a:ln w="0">
                  <a:solidFill>
                    <a:srgbClr val="FFFF00"/>
                  </a:solidFill>
                </a:ln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  <a:latin typeface="Berlin Sans FB Demi" panose="020E0802020502020306" pitchFamily="34" charset="0"/>
              </a:rPr>
              <a:t>CONGRESO TÉNICO Y SÓRTEO VOLEIBOL COPA GOBERNACION “PONLE COLOR”2023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38FFF2D9-720F-4C33-9EFA-D5EA6247D859}"/>
              </a:ext>
            </a:extLst>
          </p:cNvPr>
          <p:cNvSpPr txBox="1"/>
          <p:nvPr/>
        </p:nvSpPr>
        <p:spPr>
          <a:xfrm>
            <a:off x="1442434" y="1992332"/>
            <a:ext cx="9087521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419" sz="2000" dirty="0"/>
              <a:t>De manera oficial, me permito invitarlos al ACTO DE CONGRESO TECNICO Y SORTEO de las eliminatorias del VOLEIBOL DE LACOPA GOBERNACION “PONLE COLOR”2023, el cual se realizará de la siguiente manera:</a:t>
            </a:r>
          </a:p>
          <a:p>
            <a:endParaRPr lang="es-419" sz="2000" dirty="0"/>
          </a:p>
          <a:p>
            <a:r>
              <a:rPr lang="es-419" sz="2000" dirty="0"/>
              <a:t>FECHA:  LUNES 24 DE ABRIL DEL 2023</a:t>
            </a:r>
          </a:p>
          <a:p>
            <a:r>
              <a:rPr lang="es-419" sz="2000" dirty="0"/>
              <a:t>HORA: 12:00 PM </a:t>
            </a:r>
          </a:p>
          <a:p>
            <a:r>
              <a:rPr lang="es-419" sz="2000" dirty="0"/>
              <a:t>LUGAR: SALON DE CAPACITACION DE LA ASAMBLEAO</a:t>
            </a:r>
          </a:p>
          <a:p>
            <a:endParaRPr lang="es-419" sz="2000" dirty="0"/>
          </a:p>
          <a:p>
            <a:r>
              <a:rPr lang="es-419" sz="2000" dirty="0"/>
              <a:t>Nuestra inmensa gratitud a todos por su apoyo y juntos estaremos entregando un evento inolvidable en nuestra copa GOBERNACION “PONLE COLOR”2023.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FE3167F7-093E-41EE-9EA3-EAE1584D9C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94469" y="64539"/>
            <a:ext cx="1697531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923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n 19">
            <a:extLst>
              <a:ext uri="{FF2B5EF4-FFF2-40B4-BE49-F238E27FC236}">
                <a16:creationId xmlns:a16="http://schemas.microsoft.com/office/drawing/2014/main" id="{E8290A90-183A-4A12-811B-371A1566890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19701"/>
            <a:ext cx="1318591" cy="1372035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7144256D-0082-451F-9B84-D9F663FA76FF}"/>
              </a:ext>
            </a:extLst>
          </p:cNvPr>
          <p:cNvSpPr txBox="1"/>
          <p:nvPr/>
        </p:nvSpPr>
        <p:spPr>
          <a:xfrm>
            <a:off x="1063488" y="237970"/>
            <a:ext cx="965420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3600" dirty="0">
                <a:ln w="0">
                  <a:solidFill>
                    <a:srgbClr val="FFFF00"/>
                  </a:solidFill>
                </a:ln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  <a:latin typeface="Berlin Sans FB Demi" panose="020E0802020502020306" pitchFamily="34" charset="0"/>
              </a:rPr>
              <a:t>DELEGACIONES PARTICIPANTES VOLEIBOL COPA GOBERNACION “PONLE COLOR”2023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91A66EDC-9A15-416A-8668-1444EBC41B5D}"/>
              </a:ext>
            </a:extLst>
          </p:cNvPr>
          <p:cNvSpPr txBox="1"/>
          <p:nvPr/>
        </p:nvSpPr>
        <p:spPr>
          <a:xfrm>
            <a:off x="1272209" y="1448715"/>
            <a:ext cx="10058400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419" dirty="0"/>
              <a:t>1.	</a:t>
            </a:r>
            <a:r>
              <a:rPr lang="es-419" sz="2000" dirty="0"/>
              <a:t>ACIDC</a:t>
            </a:r>
          </a:p>
          <a:p>
            <a:r>
              <a:rPr lang="es-419" sz="2000" dirty="0"/>
              <a:t>2.	APEC</a:t>
            </a:r>
          </a:p>
          <a:p>
            <a:r>
              <a:rPr lang="es-419" sz="2000" dirty="0"/>
              <a:t>3.	SECRE. TRANPORTE Y MOVILIDAD</a:t>
            </a:r>
          </a:p>
          <a:p>
            <a:r>
              <a:rPr lang="es-419" sz="2000" dirty="0"/>
              <a:t>4.	CONTRALORIA</a:t>
            </a:r>
          </a:p>
          <a:p>
            <a:r>
              <a:rPr lang="es-419" sz="2000" dirty="0"/>
              <a:t>5.	BENEFICENCIA</a:t>
            </a:r>
          </a:p>
          <a:p>
            <a:r>
              <a:rPr lang="es-419" sz="2000" dirty="0"/>
              <a:t>6.	DESARROLLO E INCLUSION</a:t>
            </a:r>
          </a:p>
          <a:p>
            <a:r>
              <a:rPr lang="es-419" sz="2000" dirty="0"/>
              <a:t>7.	EIC</a:t>
            </a:r>
          </a:p>
          <a:p>
            <a:r>
              <a:rPr lang="es-419" sz="2000" dirty="0"/>
              <a:t>8.	EPC</a:t>
            </a:r>
          </a:p>
          <a:p>
            <a:r>
              <a:rPr lang="es-419" sz="2000" dirty="0"/>
              <a:t>9.	FUNCION PUBLICA</a:t>
            </a:r>
          </a:p>
          <a:p>
            <a:r>
              <a:rPr lang="es-419" sz="2000" dirty="0"/>
              <a:t>10.	HABITAT Y VIVIENDA</a:t>
            </a:r>
          </a:p>
          <a:p>
            <a:r>
              <a:rPr lang="es-419" sz="2000" dirty="0"/>
              <a:t>11.	HACIENDA</a:t>
            </a:r>
          </a:p>
          <a:p>
            <a:r>
              <a:rPr lang="es-419" sz="2000" dirty="0"/>
              <a:t>12.	ICCU</a:t>
            </a:r>
          </a:p>
          <a:p>
            <a:r>
              <a:rPr lang="es-419" sz="2000" dirty="0"/>
              <a:t>13.	IDACO</a:t>
            </a:r>
          </a:p>
          <a:p>
            <a:r>
              <a:rPr lang="es-419" sz="2000" dirty="0"/>
              <a:t>14.	IDECUT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FE62A583-AEC8-43C2-93F1-9CC750A06149}"/>
              </a:ext>
            </a:extLst>
          </p:cNvPr>
          <p:cNvSpPr txBox="1"/>
          <p:nvPr/>
        </p:nvSpPr>
        <p:spPr>
          <a:xfrm>
            <a:off x="6228522" y="1506093"/>
            <a:ext cx="6096000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419" sz="2000" dirty="0"/>
              <a:t>15.	INDEPORTES</a:t>
            </a:r>
          </a:p>
          <a:p>
            <a:r>
              <a:rPr lang="es-419" sz="2000" dirty="0"/>
              <a:t>16.	SECRE. GENERAL</a:t>
            </a:r>
          </a:p>
          <a:p>
            <a:r>
              <a:rPr lang="es-419" sz="2000" dirty="0"/>
              <a:t>17.	SCDE</a:t>
            </a:r>
          </a:p>
          <a:p>
            <a:r>
              <a:rPr lang="es-419" sz="2000" dirty="0"/>
              <a:t>18.	SECRE. CIENCIA Y TECNOLOGIA</a:t>
            </a:r>
          </a:p>
          <a:p>
            <a:r>
              <a:rPr lang="es-419" sz="2000" dirty="0"/>
              <a:t>19.	SECRE. GOBIERNO</a:t>
            </a:r>
          </a:p>
          <a:p>
            <a:r>
              <a:rPr lang="es-419" sz="2000" dirty="0"/>
              <a:t>20.	SECRE. SALUD</a:t>
            </a:r>
          </a:p>
          <a:p>
            <a:r>
              <a:rPr lang="es-419" sz="2000" dirty="0"/>
              <a:t>21.	SECRE. TIC</a:t>
            </a:r>
          </a:p>
          <a:p>
            <a:r>
              <a:rPr lang="es-419" sz="2000" dirty="0"/>
              <a:t>22.	SECRE. AMBIENTE</a:t>
            </a:r>
          </a:p>
          <a:p>
            <a:r>
              <a:rPr lang="es-419" sz="2000" dirty="0"/>
              <a:t>23.	UAEPC</a:t>
            </a:r>
          </a:p>
          <a:p>
            <a:r>
              <a:rPr lang="es-419" sz="2000" dirty="0"/>
              <a:t>24.	UAEGRD</a:t>
            </a:r>
          </a:p>
          <a:p>
            <a:r>
              <a:rPr lang="es-419" sz="2000" dirty="0"/>
              <a:t>25.	FONDECUN</a:t>
            </a:r>
          </a:p>
          <a:p>
            <a:r>
              <a:rPr lang="es-419" sz="2000" dirty="0"/>
              <a:t>26.	AGENCIA CATASTRAL</a:t>
            </a:r>
          </a:p>
          <a:p>
            <a:r>
              <a:rPr lang="es-419" sz="2000" dirty="0"/>
              <a:t>27.	DESPACHO</a:t>
            </a:r>
          </a:p>
          <a:p>
            <a:r>
              <a:rPr lang="es-419" sz="2000" dirty="0"/>
              <a:t>28.	SECRE. EDUCACION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FFF696-C1BD-4B8E-93D9-B047664D4C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54103" y="50522"/>
            <a:ext cx="1697531" cy="1080000"/>
          </a:xfrm>
          <a:prstGeom prst="rect">
            <a:avLst/>
          </a:prstGeom>
        </p:spPr>
      </p:pic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3" name="Vista general de diapositiva 2">
                <a:extLst>
                  <a:ext uri="{FF2B5EF4-FFF2-40B4-BE49-F238E27FC236}">
                    <a16:creationId xmlns:a16="http://schemas.microsoft.com/office/drawing/2014/main" id="{D0ADD7EA-9E76-4C13-A357-DDA513C9580E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085059149"/>
                  </p:ext>
                </p:extLst>
              </p:nvPr>
            </p:nvGraphicFramePr>
            <p:xfrm>
              <a:off x="-2915478" y="2465835"/>
              <a:ext cx="3048000" cy="1714500"/>
            </p:xfrm>
            <a:graphic>
              <a:graphicData uri="http://schemas.microsoft.com/office/powerpoint/2016/slidezoom">
                <pslz:sldZm>
                  <pslz:sldZmObj sldId="263" cId="946744893">
                    <pslz:zmPr id="{9C28E12D-B8F0-4105-B347-86318F40E9DA}" returnToParent="0" transitionDur="100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048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3" name="Vista general de diapositiva 2">
                <a:hlinkClick r:id="rId5" action="ppaction://hlinksldjump"/>
                <a:extLst>
                  <a:ext uri="{FF2B5EF4-FFF2-40B4-BE49-F238E27FC236}">
                    <a16:creationId xmlns:a16="http://schemas.microsoft.com/office/drawing/2014/main" id="{D0ADD7EA-9E76-4C13-A357-DDA513C9580E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-2915478" y="2465835"/>
                <a:ext cx="3048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2499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2766" y="5069035"/>
            <a:ext cx="1662045" cy="1788965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2E9F94FC-F8A3-4ED9-8A34-C18A5D1631E2}"/>
              </a:ext>
            </a:extLst>
          </p:cNvPr>
          <p:cNvSpPr txBox="1"/>
          <p:nvPr/>
        </p:nvSpPr>
        <p:spPr>
          <a:xfrm>
            <a:off x="1709530" y="222790"/>
            <a:ext cx="8719931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2400" dirty="0">
                <a:ln w="0">
                  <a:solidFill>
                    <a:srgbClr val="FFFF00"/>
                  </a:solidFill>
                </a:ln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  <a:latin typeface="Berlin Sans FB Demi" panose="020E0802020502020306" pitchFamily="34" charset="0"/>
              </a:rPr>
              <a:t>CONGRESO TÉNICO Y SÓRTEO VOLEIBOL COPA GOBERNACION “PONLE COLOR”2023</a:t>
            </a:r>
          </a:p>
          <a:p>
            <a:pPr algn="ctr"/>
            <a:endParaRPr lang="es-MX" sz="2400" dirty="0">
              <a:ln w="0">
                <a:solidFill>
                  <a:srgbClr val="FFFF00"/>
                </a:solidFill>
              </a:ln>
              <a:solidFill>
                <a:srgbClr val="0070C0"/>
              </a:solidFill>
              <a:effectLst>
                <a:reflection blurRad="6350" stA="53000" endA="300" endPos="35500" dir="5400000" sy="-90000" algn="bl" rotWithShape="0"/>
              </a:effectLst>
              <a:latin typeface="Berlin Sans FB Demi" panose="020E0802020502020306" pitchFamily="34" charset="0"/>
            </a:endParaRPr>
          </a:p>
          <a:p>
            <a:pPr algn="ctr"/>
            <a:r>
              <a:rPr lang="es-MX" sz="2400" dirty="0">
                <a:ln w="0">
                  <a:solidFill>
                    <a:srgbClr val="FFFF00"/>
                  </a:solidFill>
                </a:ln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  <a:latin typeface="Berlin Sans FB Demi" panose="020E0802020502020306" pitchFamily="34" charset="0"/>
              </a:rPr>
              <a:t>PARA TENER EN CUENTA</a:t>
            </a:r>
          </a:p>
        </p:txBody>
      </p:sp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3E4F6FD2-2206-4621-99BC-C5E71F6EB69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99709929"/>
              </p:ext>
            </p:extLst>
          </p:nvPr>
        </p:nvGraphicFramePr>
        <p:xfrm>
          <a:off x="2054087" y="1946174"/>
          <a:ext cx="9077739" cy="40173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Imagen 7">
            <a:extLst>
              <a:ext uri="{FF2B5EF4-FFF2-40B4-BE49-F238E27FC236}">
                <a16:creationId xmlns:a16="http://schemas.microsoft.com/office/drawing/2014/main" id="{FBF6FCEE-8957-4355-9080-6A7C12C21B6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482470" y="69066"/>
            <a:ext cx="1697531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744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2766" y="5069035"/>
            <a:ext cx="1662045" cy="1788965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2E9F94FC-F8A3-4ED9-8A34-C18A5D1631E2}"/>
              </a:ext>
            </a:extLst>
          </p:cNvPr>
          <p:cNvSpPr txBox="1"/>
          <p:nvPr/>
        </p:nvSpPr>
        <p:spPr>
          <a:xfrm>
            <a:off x="1656982" y="239004"/>
            <a:ext cx="871993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2400" dirty="0">
                <a:ln w="0">
                  <a:solidFill>
                    <a:srgbClr val="FFFF00"/>
                  </a:solidFill>
                </a:ln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  <a:latin typeface="Berlin Sans FB Demi" panose="020E0802020502020306" pitchFamily="34" charset="0"/>
              </a:rPr>
              <a:t>CONGRESO TÉNICO Y SÓRTEO VOLEIBOL COPA GOBERNACION “PONLE COLOR”2023</a:t>
            </a:r>
          </a:p>
          <a:p>
            <a:pPr algn="ctr"/>
            <a:r>
              <a:rPr lang="es-MX" sz="2400" dirty="0">
                <a:ln w="0">
                  <a:solidFill>
                    <a:srgbClr val="FFFF00"/>
                  </a:solidFill>
                </a:ln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  <a:latin typeface="Berlin Sans FB Demi" panose="020E0802020502020306" pitchFamily="34" charset="0"/>
              </a:rPr>
              <a:t>PARA TENER EN CUENTA</a:t>
            </a: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816D5C22-5CBB-493E-8171-FAFD915A17D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59212697"/>
              </p:ext>
            </p:extLst>
          </p:nvPr>
        </p:nvGraphicFramePr>
        <p:xfrm>
          <a:off x="1815087" y="1439333"/>
          <a:ext cx="8714867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Imagen 5">
            <a:extLst>
              <a:ext uri="{FF2B5EF4-FFF2-40B4-BE49-F238E27FC236}">
                <a16:creationId xmlns:a16="http://schemas.microsoft.com/office/drawing/2014/main" id="{91BBB2D7-6E1D-400B-A297-0A544B82B4E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376913" y="239004"/>
            <a:ext cx="1697531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898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2766" y="5659810"/>
            <a:ext cx="1113183" cy="1198190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2E9F94FC-F8A3-4ED9-8A34-C18A5D1631E2}"/>
              </a:ext>
            </a:extLst>
          </p:cNvPr>
          <p:cNvSpPr txBox="1"/>
          <p:nvPr/>
        </p:nvSpPr>
        <p:spPr>
          <a:xfrm>
            <a:off x="1569279" y="251476"/>
            <a:ext cx="858428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2000" dirty="0">
                <a:ln w="0">
                  <a:solidFill>
                    <a:srgbClr val="FFFF00"/>
                  </a:solidFill>
                </a:ln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  <a:latin typeface="Berlin Sans FB Demi" panose="020E0802020502020306" pitchFamily="34" charset="0"/>
              </a:rPr>
              <a:t>CONGRESO TÉNICO Y SÓRTEO VOLEIBOL COPA GOBERNACION “PONLE COLOR”2023</a:t>
            </a:r>
          </a:p>
          <a:p>
            <a:pPr algn="ctr"/>
            <a:r>
              <a:rPr lang="es-MX" sz="2000" dirty="0">
                <a:ln w="0">
                  <a:solidFill>
                    <a:srgbClr val="FFFF00"/>
                  </a:solidFill>
                </a:ln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  <a:latin typeface="Berlin Sans FB Demi" panose="020E0802020502020306" pitchFamily="34" charset="0"/>
              </a:rPr>
              <a:t>SISTEMA DE JUEGO</a:t>
            </a:r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A6268CA1-65C9-432E-B816-EDB053307B8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77090770"/>
              </p:ext>
            </p:extLst>
          </p:nvPr>
        </p:nvGraphicFramePr>
        <p:xfrm>
          <a:off x="337930" y="1267139"/>
          <a:ext cx="11516139" cy="53393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Imagen 5">
            <a:extLst>
              <a:ext uri="{FF2B5EF4-FFF2-40B4-BE49-F238E27FC236}">
                <a16:creationId xmlns:a16="http://schemas.microsoft.com/office/drawing/2014/main" id="{4C4D589A-26D1-4AA4-B4BC-BD1E692E9B4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373140" y="39034"/>
            <a:ext cx="1697531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819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727"/>
            <a:ext cx="3505200" cy="895350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1487493" y="1346444"/>
            <a:ext cx="8989454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ln w="0"/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  <a:latin typeface="Berlin Sans FB Demi" panose="020E0802020502020306" pitchFamily="34" charset="0"/>
              </a:rPr>
              <a:t>SECRETARÍA DE LA FUNCIÓN PÚBLICA</a:t>
            </a:r>
          </a:p>
          <a:p>
            <a:pPr algn="ctr"/>
            <a:endParaRPr lang="es-MX" dirty="0">
              <a:ln w="0"/>
              <a:solidFill>
                <a:srgbClr val="0070C0"/>
              </a:solidFill>
              <a:effectLst>
                <a:reflection blurRad="6350" stA="53000" endA="300" endPos="35500" dir="5400000" sy="-90000" algn="bl" rotWithShape="0"/>
              </a:effectLst>
              <a:latin typeface="Berlin Sans FB Demi" panose="020E0802020502020306" pitchFamily="34" charset="0"/>
            </a:endParaRPr>
          </a:p>
          <a:p>
            <a:pPr algn="ctr"/>
            <a:endParaRPr lang="es-MX" dirty="0">
              <a:ln w="0"/>
              <a:solidFill>
                <a:srgbClr val="0070C0"/>
              </a:solidFill>
              <a:effectLst>
                <a:reflection blurRad="6350" stA="53000" endA="300" endPos="35500" dir="5400000" sy="-90000" algn="bl" rotWithShape="0"/>
              </a:effectLst>
              <a:latin typeface="Berlin Sans FB Demi" panose="020E0802020502020306" pitchFamily="34" charset="0"/>
            </a:endParaRPr>
          </a:p>
          <a:p>
            <a:pPr algn="ctr"/>
            <a:endParaRPr lang="es-MX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  <a:p>
            <a:pPr algn="ctr"/>
            <a:r>
              <a:rPr lang="es-MX" sz="6600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reflection blurRad="6350" stA="53000" endA="300" endPos="35500" dir="5400000" sy="-90000" algn="bl" rotWithShape="0"/>
                </a:effectLst>
                <a:latin typeface="Berlin Sans FB Demi" panose="020E0802020502020306" pitchFamily="34" charset="0"/>
              </a:rPr>
              <a:t>GRACIAS</a:t>
            </a:r>
          </a:p>
          <a:p>
            <a:pPr algn="ctr"/>
            <a:r>
              <a:rPr lang="es-MX" sz="6600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reflection blurRad="6350" stA="53000" endA="300" endPos="35500" dir="5400000" sy="-90000" algn="bl" rotWithShape="0"/>
                </a:effectLst>
                <a:latin typeface="Berlin Sans FB Demi" panose="020E0802020502020306" pitchFamily="34" charset="0"/>
              </a:rPr>
              <a:t>COPA GOBERNACION “PONLE COLOR”2023</a:t>
            </a:r>
          </a:p>
          <a:p>
            <a:pPr algn="ctr"/>
            <a:endParaRPr lang="es-MX" sz="1600" dirty="0">
              <a:ln w="0"/>
              <a:solidFill>
                <a:srgbClr val="FF0000"/>
              </a:solidFill>
              <a:effectLst>
                <a:reflection blurRad="6350" stA="53000" endA="300" endPos="35500" dir="5400000" sy="-90000" algn="bl" rotWithShape="0"/>
              </a:effectLst>
              <a:latin typeface="Berlin Sans FB Demi" panose="020E0802020502020306" pitchFamily="34" charset="0"/>
            </a:endParaRPr>
          </a:p>
          <a:p>
            <a:pPr algn="ctr"/>
            <a:r>
              <a:rPr lang="es-MX" sz="1600" dirty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Berlin Sans FB Demi" panose="020E0802020502020306" pitchFamily="34" charset="0"/>
              </a:rPr>
              <a:t>GOBERNACIÓN SALUDABLE 2023</a:t>
            </a:r>
          </a:p>
          <a:p>
            <a:pPr algn="ctr"/>
            <a:endParaRPr lang="es-MX" sz="6600" dirty="0">
              <a:ln w="0">
                <a:solidFill>
                  <a:schemeClr val="tx1"/>
                </a:solidFill>
              </a:ln>
              <a:solidFill>
                <a:srgbClr val="FFFF00"/>
              </a:solidFill>
              <a:effectLst>
                <a:reflection blurRad="6350" stA="53000" endA="300" endPos="35500" dir="5400000" sy="-90000" algn="bl" rotWithShape="0"/>
              </a:effectLst>
              <a:latin typeface="Berlin Sans FB Demi" panose="020E0802020502020306" pitchFamily="34" charset="0"/>
            </a:endParaRPr>
          </a:p>
          <a:p>
            <a:pPr algn="ctr"/>
            <a:endParaRPr lang="es-MX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1499" y="5069035"/>
            <a:ext cx="1662045" cy="1788965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3182DA72-2FC4-4917-8A0F-9CB7C09D93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73140" y="39034"/>
            <a:ext cx="1697531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23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zul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3546</TotalTime>
  <Words>607</Words>
  <Application>Microsoft Office PowerPoint</Application>
  <PresentationFormat>Panorámica</PresentationFormat>
  <Paragraphs>87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Arial</vt:lpstr>
      <vt:lpstr>Bahnschrift</vt:lpstr>
      <vt:lpstr>Berlin Sans FB Demi</vt:lpstr>
      <vt:lpstr>Calibri</vt:lpstr>
      <vt:lpstr>Calibri Light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Luz Marina Chuquen Gonzalez</dc:creator>
  <cp:lastModifiedBy>INFORMACION DE DISPOSITIVO</cp:lastModifiedBy>
  <cp:revision>68</cp:revision>
  <dcterms:created xsi:type="dcterms:W3CDTF">2022-05-09T16:21:11Z</dcterms:created>
  <dcterms:modified xsi:type="dcterms:W3CDTF">2023-04-25T16:11:45Z</dcterms:modified>
</cp:coreProperties>
</file>