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6" r:id="rId4"/>
    <p:sldId id="262" r:id="rId5"/>
    <p:sldId id="265" r:id="rId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1C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7E373B-6170-4A78-9B86-DD4BBAF0017D}" type="doc">
      <dgm:prSet loTypeId="urn:microsoft.com/office/officeart/2005/8/layout/hProcess4" loCatId="process" qsTypeId="urn:microsoft.com/office/officeart/2005/8/quickstyle/simple1" qsCatId="simple" csTypeId="urn:microsoft.com/office/officeart/2005/8/colors/colorful1" csCatId="colorful" phldr="1"/>
      <dgm:spPr/>
      <dgm:t>
        <a:bodyPr/>
        <a:lstStyle/>
        <a:p>
          <a:endParaRPr lang="es-419"/>
        </a:p>
      </dgm:t>
    </dgm:pt>
    <dgm:pt modelId="{74B73CD7-E4DE-4502-924B-50D869387704}">
      <dgm:prSet phldrT="[Texto]"/>
      <dgm:spPr>
        <a:solidFill>
          <a:srgbClr val="FFFF00"/>
        </a:solidFill>
      </dgm:spPr>
      <dgm:t>
        <a:bodyPr/>
        <a:lstStyle/>
        <a:p>
          <a:r>
            <a:rPr lang="es-MX" dirty="0">
              <a:solidFill>
                <a:schemeClr val="tx1"/>
              </a:solidFill>
              <a:latin typeface="Bahnschrift" panose="020B0502040204020203" pitchFamily="34" charset="0"/>
            </a:rPr>
            <a:t>1ra Fase</a:t>
          </a:r>
          <a:endParaRPr lang="es-419" dirty="0">
            <a:solidFill>
              <a:schemeClr val="tx1"/>
            </a:solidFill>
            <a:latin typeface="Bahnschrift" panose="020B0502040204020203" pitchFamily="34" charset="0"/>
          </a:endParaRPr>
        </a:p>
      </dgm:t>
    </dgm:pt>
    <dgm:pt modelId="{437F9EC5-7E55-42B5-9CF9-476E157766E4}" type="parTrans" cxnId="{B057F349-6BA8-480C-991D-701E6B0E8372}">
      <dgm:prSet/>
      <dgm:spPr/>
      <dgm:t>
        <a:bodyPr/>
        <a:lstStyle/>
        <a:p>
          <a:endParaRPr lang="es-419">
            <a:latin typeface="Bahnschrift" panose="020B0502040204020203" pitchFamily="34" charset="0"/>
          </a:endParaRPr>
        </a:p>
      </dgm:t>
    </dgm:pt>
    <dgm:pt modelId="{82D32B5E-ACD4-40C3-AEF3-621A8A491CAF}" type="sibTrans" cxnId="{B057F349-6BA8-480C-991D-701E6B0E8372}">
      <dgm:prSet/>
      <dgm:spPr>
        <a:solidFill>
          <a:srgbClr val="FFFF00"/>
        </a:solidFill>
        <a:ln>
          <a:solidFill>
            <a:schemeClr val="tx1"/>
          </a:solidFill>
        </a:ln>
      </dgm:spPr>
      <dgm:t>
        <a:bodyPr/>
        <a:lstStyle/>
        <a:p>
          <a:endParaRPr lang="es-419">
            <a:latin typeface="Bahnschrift" panose="020B0502040204020203" pitchFamily="34" charset="0"/>
          </a:endParaRPr>
        </a:p>
      </dgm:t>
    </dgm:pt>
    <dgm:pt modelId="{6B3E5A8F-92B4-47C1-B841-A970850714FF}">
      <dgm:prSet phldrT="[Texto]" custT="1"/>
      <dgm:spPr/>
      <dgm:t>
        <a:bodyPr/>
        <a:lstStyle/>
        <a:p>
          <a:r>
            <a:rPr lang="es-MX" sz="1600" dirty="0">
              <a:latin typeface="Bahnschrift" panose="020B0502040204020203" pitchFamily="34" charset="0"/>
            </a:rPr>
            <a:t>11 Equipos</a:t>
          </a:r>
          <a:endParaRPr lang="es-419" sz="1600" dirty="0">
            <a:latin typeface="Bahnschrift" panose="020B0502040204020203" pitchFamily="34" charset="0"/>
          </a:endParaRPr>
        </a:p>
      </dgm:t>
    </dgm:pt>
    <dgm:pt modelId="{7113F003-E148-4FC6-AF74-26E2B1124B87}" type="parTrans" cxnId="{8B87BE8F-10C5-45B9-93D8-6D19442EBA13}">
      <dgm:prSet/>
      <dgm:spPr/>
      <dgm:t>
        <a:bodyPr/>
        <a:lstStyle/>
        <a:p>
          <a:endParaRPr lang="es-419">
            <a:latin typeface="Bahnschrift" panose="020B0502040204020203" pitchFamily="34" charset="0"/>
          </a:endParaRPr>
        </a:p>
      </dgm:t>
    </dgm:pt>
    <dgm:pt modelId="{D1233429-1AAB-40C7-8804-070F07D2A89F}" type="sibTrans" cxnId="{8B87BE8F-10C5-45B9-93D8-6D19442EBA13}">
      <dgm:prSet/>
      <dgm:spPr/>
      <dgm:t>
        <a:bodyPr/>
        <a:lstStyle/>
        <a:p>
          <a:endParaRPr lang="es-419">
            <a:latin typeface="Bahnschrift" panose="020B0502040204020203" pitchFamily="34" charset="0"/>
          </a:endParaRPr>
        </a:p>
      </dgm:t>
    </dgm:pt>
    <dgm:pt modelId="{137DB70D-C4BE-4E42-A94F-A0B4A93A3F56}">
      <dgm:prSet phldrT="[Texto]" custT="1"/>
      <dgm:spPr/>
      <dgm:t>
        <a:bodyPr/>
        <a:lstStyle/>
        <a:p>
          <a:r>
            <a:rPr lang="es-MX" sz="1600" dirty="0">
              <a:latin typeface="Bahnschrift" panose="020B0502040204020203" pitchFamily="34" charset="0"/>
            </a:rPr>
            <a:t>2 Grupos de 4 equipos y 1 grupo de 3</a:t>
          </a:r>
          <a:endParaRPr lang="es-419" sz="1600" dirty="0">
            <a:latin typeface="Bahnschrift" panose="020B0502040204020203" pitchFamily="34" charset="0"/>
          </a:endParaRPr>
        </a:p>
      </dgm:t>
    </dgm:pt>
    <dgm:pt modelId="{11DE432D-D183-42B9-B373-FED19AFFC084}" type="parTrans" cxnId="{2AA504FC-49A2-40E1-9AC9-D70AEBC123E3}">
      <dgm:prSet/>
      <dgm:spPr/>
      <dgm:t>
        <a:bodyPr/>
        <a:lstStyle/>
        <a:p>
          <a:endParaRPr lang="es-419">
            <a:latin typeface="Bahnschrift" panose="020B0502040204020203" pitchFamily="34" charset="0"/>
          </a:endParaRPr>
        </a:p>
      </dgm:t>
    </dgm:pt>
    <dgm:pt modelId="{B037B196-01A3-4ABC-AC16-562FF276962D}" type="sibTrans" cxnId="{2AA504FC-49A2-40E1-9AC9-D70AEBC123E3}">
      <dgm:prSet/>
      <dgm:spPr/>
      <dgm:t>
        <a:bodyPr/>
        <a:lstStyle/>
        <a:p>
          <a:endParaRPr lang="es-419">
            <a:latin typeface="Bahnschrift" panose="020B0502040204020203" pitchFamily="34" charset="0"/>
          </a:endParaRPr>
        </a:p>
      </dgm:t>
    </dgm:pt>
    <dgm:pt modelId="{CBD41598-F230-42F7-9FB3-C3A204662426}">
      <dgm:prSet phldrT="[Texto]"/>
      <dgm:spPr>
        <a:solidFill>
          <a:srgbClr val="0070C0"/>
        </a:solidFill>
      </dgm:spPr>
      <dgm:t>
        <a:bodyPr/>
        <a:lstStyle/>
        <a:p>
          <a:r>
            <a:rPr lang="es-MX" dirty="0">
              <a:latin typeface="Bahnschrift" panose="020B0502040204020203" pitchFamily="34" charset="0"/>
            </a:rPr>
            <a:t>2da fase</a:t>
          </a:r>
          <a:endParaRPr lang="es-419" dirty="0">
            <a:latin typeface="Bahnschrift" panose="020B0502040204020203" pitchFamily="34" charset="0"/>
          </a:endParaRPr>
        </a:p>
      </dgm:t>
    </dgm:pt>
    <dgm:pt modelId="{08559CA5-10BD-4552-99C2-604AD2FEB095}" type="parTrans" cxnId="{06B9F4D5-0559-4EDB-A11E-C7126CAD46FD}">
      <dgm:prSet/>
      <dgm:spPr/>
      <dgm:t>
        <a:bodyPr/>
        <a:lstStyle/>
        <a:p>
          <a:endParaRPr lang="es-419">
            <a:latin typeface="Bahnschrift" panose="020B0502040204020203" pitchFamily="34" charset="0"/>
          </a:endParaRPr>
        </a:p>
      </dgm:t>
    </dgm:pt>
    <dgm:pt modelId="{082B888F-3AFF-45EB-9AD5-1D07C570CB2A}" type="sibTrans" cxnId="{06B9F4D5-0559-4EDB-A11E-C7126CAD46FD}">
      <dgm:prSet/>
      <dgm:spPr>
        <a:solidFill>
          <a:srgbClr val="00B0F0"/>
        </a:solidFill>
        <a:ln>
          <a:solidFill>
            <a:schemeClr val="tx1"/>
          </a:solidFill>
        </a:ln>
      </dgm:spPr>
      <dgm:t>
        <a:bodyPr/>
        <a:lstStyle/>
        <a:p>
          <a:endParaRPr lang="es-419">
            <a:latin typeface="Bahnschrift" panose="020B0502040204020203" pitchFamily="34" charset="0"/>
          </a:endParaRPr>
        </a:p>
      </dgm:t>
    </dgm:pt>
    <dgm:pt modelId="{8669024E-8FC4-4117-B77F-1150138891D3}">
      <dgm:prSet phldrT="[Texto]" custT="1"/>
      <dgm:spPr/>
      <dgm:t>
        <a:bodyPr/>
        <a:lstStyle/>
        <a:p>
          <a:r>
            <a:rPr lang="es-MX" sz="1600" dirty="0"/>
            <a:t>6 Equipos</a:t>
          </a:r>
          <a:endParaRPr lang="es-419" sz="1600" dirty="0"/>
        </a:p>
      </dgm:t>
    </dgm:pt>
    <dgm:pt modelId="{CE7D23CE-8317-4BC6-A34E-8F3B6B72B975}" type="parTrans" cxnId="{F3BE7A6F-5B14-4E2E-B70B-4569223C1E02}">
      <dgm:prSet/>
      <dgm:spPr/>
      <dgm:t>
        <a:bodyPr/>
        <a:lstStyle/>
        <a:p>
          <a:endParaRPr lang="es-419">
            <a:latin typeface="Bahnschrift" panose="020B0502040204020203" pitchFamily="34" charset="0"/>
          </a:endParaRPr>
        </a:p>
      </dgm:t>
    </dgm:pt>
    <dgm:pt modelId="{45355F05-550B-42D5-8B67-D52D2D990E4E}" type="sibTrans" cxnId="{F3BE7A6F-5B14-4E2E-B70B-4569223C1E02}">
      <dgm:prSet/>
      <dgm:spPr/>
      <dgm:t>
        <a:bodyPr/>
        <a:lstStyle/>
        <a:p>
          <a:endParaRPr lang="es-419">
            <a:latin typeface="Bahnschrift" panose="020B0502040204020203" pitchFamily="34" charset="0"/>
          </a:endParaRPr>
        </a:p>
      </dgm:t>
    </dgm:pt>
    <dgm:pt modelId="{39877062-62D1-4EAD-95D7-3E6DC26170FD}">
      <dgm:prSet phldrT="[Texto]" custT="1"/>
      <dgm:spPr/>
      <dgm:t>
        <a:bodyPr/>
        <a:lstStyle/>
        <a:p>
          <a:r>
            <a:rPr lang="es-MX" sz="1600" dirty="0"/>
            <a:t>2 grupos de 3.</a:t>
          </a:r>
          <a:endParaRPr lang="es-419" sz="1600" dirty="0"/>
        </a:p>
      </dgm:t>
    </dgm:pt>
    <dgm:pt modelId="{BCBAF571-9C1C-4C23-9DAE-3F1EF9D5F3FD}" type="parTrans" cxnId="{E4315E2D-CD9C-41A5-9F85-DBA10547BBCF}">
      <dgm:prSet/>
      <dgm:spPr/>
      <dgm:t>
        <a:bodyPr/>
        <a:lstStyle/>
        <a:p>
          <a:endParaRPr lang="es-419">
            <a:latin typeface="Bahnschrift" panose="020B0502040204020203" pitchFamily="34" charset="0"/>
          </a:endParaRPr>
        </a:p>
      </dgm:t>
    </dgm:pt>
    <dgm:pt modelId="{8565562B-C7CF-48A3-BF94-3D1DF996AEC8}" type="sibTrans" cxnId="{E4315E2D-CD9C-41A5-9F85-DBA10547BBCF}">
      <dgm:prSet/>
      <dgm:spPr/>
      <dgm:t>
        <a:bodyPr/>
        <a:lstStyle/>
        <a:p>
          <a:endParaRPr lang="es-419">
            <a:latin typeface="Bahnschrift" panose="020B0502040204020203" pitchFamily="34" charset="0"/>
          </a:endParaRPr>
        </a:p>
      </dgm:t>
    </dgm:pt>
    <dgm:pt modelId="{EBD99675-118B-4631-83B1-EB294C0B4FEF}">
      <dgm:prSet phldrT="[Texto]" custT="1"/>
      <dgm:spPr/>
      <dgm:t>
        <a:bodyPr/>
        <a:lstStyle/>
        <a:p>
          <a:r>
            <a:rPr lang="es-MX" sz="1600" dirty="0">
              <a:latin typeface="Bahnschrift" panose="020B0502040204020203" pitchFamily="34" charset="0"/>
            </a:rPr>
            <a:t>Final: ganadores de semifinales. Partido único</a:t>
          </a:r>
          <a:endParaRPr lang="es-419" sz="1600" dirty="0">
            <a:latin typeface="Bahnschrift" panose="020B0502040204020203" pitchFamily="34" charset="0"/>
          </a:endParaRPr>
        </a:p>
      </dgm:t>
    </dgm:pt>
    <dgm:pt modelId="{A7C22818-EB29-41A8-806E-2A8B3F4F7078}" type="parTrans" cxnId="{1F339AAF-8777-4499-8FD3-F6B19AC5B7DD}">
      <dgm:prSet/>
      <dgm:spPr/>
      <dgm:t>
        <a:bodyPr/>
        <a:lstStyle/>
        <a:p>
          <a:endParaRPr lang="es-419">
            <a:latin typeface="Bahnschrift" panose="020B0502040204020203" pitchFamily="34" charset="0"/>
          </a:endParaRPr>
        </a:p>
      </dgm:t>
    </dgm:pt>
    <dgm:pt modelId="{037D3053-3E1C-4047-B6ED-AF4960FD148E}" type="sibTrans" cxnId="{1F339AAF-8777-4499-8FD3-F6B19AC5B7DD}">
      <dgm:prSet/>
      <dgm:spPr/>
      <dgm:t>
        <a:bodyPr/>
        <a:lstStyle/>
        <a:p>
          <a:endParaRPr lang="es-419">
            <a:latin typeface="Bahnschrift" panose="020B0502040204020203" pitchFamily="34" charset="0"/>
          </a:endParaRPr>
        </a:p>
      </dgm:t>
    </dgm:pt>
    <dgm:pt modelId="{CD5B862B-7134-4A0D-B85D-8FAD80EC3C5C}">
      <dgm:prSet phldrT="[Texto]"/>
      <dgm:spPr>
        <a:solidFill>
          <a:srgbClr val="0070C0"/>
        </a:solidFill>
      </dgm:spPr>
      <dgm:t>
        <a:bodyPr/>
        <a:lstStyle/>
        <a:p>
          <a:r>
            <a:rPr lang="es-MX" dirty="0">
              <a:latin typeface="Bahnschrift" panose="020B0502040204020203" pitchFamily="34" charset="0"/>
            </a:rPr>
            <a:t>Final y 3cer Puesto</a:t>
          </a:r>
          <a:endParaRPr lang="es-419" dirty="0">
            <a:latin typeface="Bahnschrift" panose="020B0502040204020203" pitchFamily="34" charset="0"/>
          </a:endParaRPr>
        </a:p>
      </dgm:t>
    </dgm:pt>
    <dgm:pt modelId="{7E0C0216-E811-4EB7-98B9-C1EAE52850C9}" type="parTrans" cxnId="{6F72BBF2-EBCF-4B23-9442-6B1A46DEF320}">
      <dgm:prSet/>
      <dgm:spPr/>
      <dgm:t>
        <a:bodyPr/>
        <a:lstStyle/>
        <a:p>
          <a:endParaRPr lang="es-419">
            <a:latin typeface="Bahnschrift" panose="020B0502040204020203" pitchFamily="34" charset="0"/>
          </a:endParaRPr>
        </a:p>
      </dgm:t>
    </dgm:pt>
    <dgm:pt modelId="{8DA29CF5-629B-449D-B282-90E440F121B3}" type="sibTrans" cxnId="{6F72BBF2-EBCF-4B23-9442-6B1A46DEF320}">
      <dgm:prSet/>
      <dgm:spPr/>
      <dgm:t>
        <a:bodyPr/>
        <a:lstStyle/>
        <a:p>
          <a:endParaRPr lang="es-419">
            <a:latin typeface="Bahnschrift" panose="020B0502040204020203" pitchFamily="34" charset="0"/>
          </a:endParaRPr>
        </a:p>
      </dgm:t>
    </dgm:pt>
    <dgm:pt modelId="{31D630B1-33CD-48A5-A5F4-8770843BC563}">
      <dgm:prSet phldrT="[Texto]"/>
      <dgm:spPr>
        <a:solidFill>
          <a:srgbClr val="FFFF00"/>
        </a:solidFill>
      </dgm:spPr>
      <dgm:t>
        <a:bodyPr/>
        <a:lstStyle/>
        <a:p>
          <a:r>
            <a:rPr lang="es-MX" dirty="0">
              <a:solidFill>
                <a:schemeClr val="tx1"/>
              </a:solidFill>
              <a:latin typeface="Bahnschrift" panose="020B0502040204020203" pitchFamily="34" charset="0"/>
            </a:rPr>
            <a:t>Semifinales</a:t>
          </a:r>
          <a:endParaRPr lang="es-419" dirty="0">
            <a:solidFill>
              <a:schemeClr val="tx1"/>
            </a:solidFill>
            <a:latin typeface="Bahnschrift" panose="020B0502040204020203" pitchFamily="34" charset="0"/>
          </a:endParaRPr>
        </a:p>
      </dgm:t>
    </dgm:pt>
    <dgm:pt modelId="{AE460877-FAF2-42F2-A26B-9192D0F395CB}" type="parTrans" cxnId="{B1C255B6-66F6-4BDB-B103-4B30F1DFDAC5}">
      <dgm:prSet/>
      <dgm:spPr/>
      <dgm:t>
        <a:bodyPr/>
        <a:lstStyle/>
        <a:p>
          <a:endParaRPr lang="es-419">
            <a:latin typeface="Bahnschrift" panose="020B0502040204020203" pitchFamily="34" charset="0"/>
          </a:endParaRPr>
        </a:p>
      </dgm:t>
    </dgm:pt>
    <dgm:pt modelId="{797FC131-99C9-4EAB-856C-D447E9D891C6}" type="sibTrans" cxnId="{B1C255B6-66F6-4BDB-B103-4B30F1DFDAC5}">
      <dgm:prSet/>
      <dgm:spPr>
        <a:solidFill>
          <a:srgbClr val="FFFF00"/>
        </a:solidFill>
        <a:ln>
          <a:solidFill>
            <a:schemeClr val="tx1"/>
          </a:solidFill>
        </a:ln>
      </dgm:spPr>
      <dgm:t>
        <a:bodyPr/>
        <a:lstStyle/>
        <a:p>
          <a:endParaRPr lang="es-419">
            <a:latin typeface="Bahnschrift" panose="020B0502040204020203" pitchFamily="34" charset="0"/>
          </a:endParaRPr>
        </a:p>
      </dgm:t>
    </dgm:pt>
    <dgm:pt modelId="{EABCF579-E4A3-4CB8-9731-BB98D40E45DE}">
      <dgm:prSet phldrT="[Texto]" custT="1"/>
      <dgm:spPr/>
      <dgm:t>
        <a:bodyPr/>
        <a:lstStyle/>
        <a:p>
          <a:r>
            <a:rPr lang="es-MX" sz="1600" dirty="0">
              <a:latin typeface="Bahnschrift" panose="020B0502040204020203" pitchFamily="34" charset="0"/>
            </a:rPr>
            <a:t>Clasifican los primeros 2 equipos de cada grupo.</a:t>
          </a:r>
          <a:endParaRPr lang="es-419" sz="1600" dirty="0">
            <a:latin typeface="Bahnschrift" panose="020B0502040204020203" pitchFamily="34" charset="0"/>
          </a:endParaRPr>
        </a:p>
      </dgm:t>
    </dgm:pt>
    <dgm:pt modelId="{3BB47D7A-CC09-4190-B67C-A4CCD029BEDB}" type="parTrans" cxnId="{489A045F-7D71-47BF-8850-97121CE8EF2A}">
      <dgm:prSet/>
      <dgm:spPr/>
      <dgm:t>
        <a:bodyPr/>
        <a:lstStyle/>
        <a:p>
          <a:endParaRPr lang="es-419">
            <a:latin typeface="Bahnschrift" panose="020B0502040204020203" pitchFamily="34" charset="0"/>
          </a:endParaRPr>
        </a:p>
      </dgm:t>
    </dgm:pt>
    <dgm:pt modelId="{2BFF6563-38F7-4737-BF72-4C883A34D092}" type="sibTrans" cxnId="{489A045F-7D71-47BF-8850-97121CE8EF2A}">
      <dgm:prSet/>
      <dgm:spPr/>
      <dgm:t>
        <a:bodyPr/>
        <a:lstStyle/>
        <a:p>
          <a:endParaRPr lang="es-419">
            <a:latin typeface="Bahnschrift" panose="020B0502040204020203" pitchFamily="34" charset="0"/>
          </a:endParaRPr>
        </a:p>
      </dgm:t>
    </dgm:pt>
    <dgm:pt modelId="{15214D79-CC30-4850-A1DF-093CD5DC192B}">
      <dgm:prSet phldrT="[Texto]" custT="1"/>
      <dgm:spPr/>
      <dgm:t>
        <a:bodyPr/>
        <a:lstStyle/>
        <a:p>
          <a:r>
            <a:rPr lang="es-MX" sz="1600" dirty="0"/>
            <a:t>Clasifican los primeros 2 equipos de cada grupo.</a:t>
          </a:r>
          <a:endParaRPr lang="es-419" sz="1600" dirty="0"/>
        </a:p>
      </dgm:t>
    </dgm:pt>
    <dgm:pt modelId="{8649E2D5-ABFD-470A-9FE2-B094CC1843C0}" type="parTrans" cxnId="{683DFE7B-33F2-40C0-8627-48E71A626DF5}">
      <dgm:prSet/>
      <dgm:spPr/>
      <dgm:t>
        <a:bodyPr/>
        <a:lstStyle/>
        <a:p>
          <a:endParaRPr lang="es-419"/>
        </a:p>
      </dgm:t>
    </dgm:pt>
    <dgm:pt modelId="{19A3BCFA-D874-4971-8975-89CE0D8C1A54}" type="sibTrans" cxnId="{683DFE7B-33F2-40C0-8627-48E71A626DF5}">
      <dgm:prSet/>
      <dgm:spPr/>
      <dgm:t>
        <a:bodyPr/>
        <a:lstStyle/>
        <a:p>
          <a:endParaRPr lang="es-419"/>
        </a:p>
      </dgm:t>
    </dgm:pt>
    <dgm:pt modelId="{BC920F2A-41E4-42D4-8FB4-060E3CF45860}">
      <dgm:prSet custT="1"/>
      <dgm:spPr/>
      <dgm:t>
        <a:bodyPr/>
        <a:lstStyle/>
        <a:p>
          <a:r>
            <a:rPr lang="es-MX" sz="1600" dirty="0">
              <a:latin typeface="Bahnschrift" panose="020B0502040204020203" pitchFamily="34" charset="0"/>
            </a:rPr>
            <a:t>4 equipos</a:t>
          </a:r>
          <a:endParaRPr lang="es-419" sz="1600" dirty="0">
            <a:latin typeface="Bahnschrift" panose="020B0502040204020203" pitchFamily="34" charset="0"/>
          </a:endParaRPr>
        </a:p>
      </dgm:t>
    </dgm:pt>
    <dgm:pt modelId="{802307FF-3AEE-4BBC-8765-1DF977495FE1}" type="parTrans" cxnId="{0D0E0A5F-FAAE-472F-8D53-350F7BF8E58C}">
      <dgm:prSet/>
      <dgm:spPr/>
      <dgm:t>
        <a:bodyPr/>
        <a:lstStyle/>
        <a:p>
          <a:endParaRPr lang="es-419"/>
        </a:p>
      </dgm:t>
    </dgm:pt>
    <dgm:pt modelId="{993F6F51-1EBF-4970-8F4D-64E1A8A7844A}" type="sibTrans" cxnId="{0D0E0A5F-FAAE-472F-8D53-350F7BF8E58C}">
      <dgm:prSet/>
      <dgm:spPr/>
      <dgm:t>
        <a:bodyPr/>
        <a:lstStyle/>
        <a:p>
          <a:endParaRPr lang="es-419"/>
        </a:p>
      </dgm:t>
    </dgm:pt>
    <dgm:pt modelId="{83D095BA-DCBB-4F14-BD63-47D2487CDF5B}">
      <dgm:prSet custT="1"/>
      <dgm:spPr/>
      <dgm:t>
        <a:bodyPr/>
        <a:lstStyle/>
        <a:p>
          <a:r>
            <a:rPr lang="es-MX" sz="1600" dirty="0">
              <a:latin typeface="Bahnschrift" panose="020B0502040204020203" pitchFamily="34" charset="0"/>
            </a:rPr>
            <a:t>Cruzados 1 del grupo B vs segundo del grupo A</a:t>
          </a:r>
          <a:endParaRPr lang="es-419" sz="1600" dirty="0">
            <a:latin typeface="Bahnschrift" panose="020B0502040204020203" pitchFamily="34" charset="0"/>
          </a:endParaRPr>
        </a:p>
      </dgm:t>
    </dgm:pt>
    <dgm:pt modelId="{07942123-F7F7-4C8B-B133-B05A6F16C49B}" type="parTrans" cxnId="{C69A265C-8B5C-46DF-A654-879927E77F54}">
      <dgm:prSet/>
      <dgm:spPr/>
      <dgm:t>
        <a:bodyPr/>
        <a:lstStyle/>
        <a:p>
          <a:endParaRPr lang="es-419"/>
        </a:p>
      </dgm:t>
    </dgm:pt>
    <dgm:pt modelId="{C06B4FC3-B770-4B59-B0BC-F21F54D4F571}" type="sibTrans" cxnId="{C69A265C-8B5C-46DF-A654-879927E77F54}">
      <dgm:prSet/>
      <dgm:spPr/>
      <dgm:t>
        <a:bodyPr/>
        <a:lstStyle/>
        <a:p>
          <a:endParaRPr lang="es-419"/>
        </a:p>
      </dgm:t>
    </dgm:pt>
    <dgm:pt modelId="{A521041E-FE84-48B2-A22D-A9E83CD14299}">
      <dgm:prSet phldrT="[Texto]" custT="1"/>
      <dgm:spPr/>
      <dgm:t>
        <a:bodyPr/>
        <a:lstStyle/>
        <a:p>
          <a:r>
            <a:rPr lang="es-MX" sz="1600" dirty="0">
              <a:latin typeface="Bahnschrift" panose="020B0502040204020203" pitchFamily="34" charset="0"/>
            </a:rPr>
            <a:t>Tercer puesto: perdedores de semifinales. Partido único.</a:t>
          </a:r>
          <a:endParaRPr lang="es-419" sz="1600" dirty="0">
            <a:latin typeface="Bahnschrift" panose="020B0502040204020203" pitchFamily="34" charset="0"/>
          </a:endParaRPr>
        </a:p>
      </dgm:t>
    </dgm:pt>
    <dgm:pt modelId="{F06B38BE-4B17-4CE2-B266-EC71FB22A97E}" type="parTrans" cxnId="{2817A3B0-4003-4EA0-8911-74558E19ACCF}">
      <dgm:prSet/>
      <dgm:spPr/>
      <dgm:t>
        <a:bodyPr/>
        <a:lstStyle/>
        <a:p>
          <a:endParaRPr lang="es-419"/>
        </a:p>
      </dgm:t>
    </dgm:pt>
    <dgm:pt modelId="{CFC39351-8F13-4CCD-9D4A-64A0D493EAA3}" type="sibTrans" cxnId="{2817A3B0-4003-4EA0-8911-74558E19ACCF}">
      <dgm:prSet/>
      <dgm:spPr/>
      <dgm:t>
        <a:bodyPr/>
        <a:lstStyle/>
        <a:p>
          <a:endParaRPr lang="es-419"/>
        </a:p>
      </dgm:t>
    </dgm:pt>
    <dgm:pt modelId="{C63AA27E-E8F7-40CD-9D9B-4BE74BA5FBA7}">
      <dgm:prSet phldrT="[Texto]" custT="1"/>
      <dgm:spPr/>
      <dgm:t>
        <a:bodyPr/>
        <a:lstStyle/>
        <a:p>
          <a:r>
            <a:rPr lang="es-MX" sz="1600" dirty="0"/>
            <a:t>Sorteo</a:t>
          </a:r>
          <a:endParaRPr lang="es-419" sz="1600" dirty="0"/>
        </a:p>
      </dgm:t>
    </dgm:pt>
    <dgm:pt modelId="{7FFED9ED-8093-4A49-9FFD-F48F23A8E94D}" type="parTrans" cxnId="{311B58FB-5E28-45EF-83D6-7759795A4FED}">
      <dgm:prSet/>
      <dgm:spPr/>
      <dgm:t>
        <a:bodyPr/>
        <a:lstStyle/>
        <a:p>
          <a:endParaRPr lang="es-419"/>
        </a:p>
      </dgm:t>
    </dgm:pt>
    <dgm:pt modelId="{7FB153CE-9595-47EB-8F1D-919385409632}" type="sibTrans" cxnId="{311B58FB-5E28-45EF-83D6-7759795A4FED}">
      <dgm:prSet/>
      <dgm:spPr/>
      <dgm:t>
        <a:bodyPr/>
        <a:lstStyle/>
        <a:p>
          <a:endParaRPr lang="es-419"/>
        </a:p>
      </dgm:t>
    </dgm:pt>
    <dgm:pt modelId="{ED901AB0-D5D1-4B0F-ADE0-1EDA8E263489}">
      <dgm:prSet custT="1"/>
      <dgm:spPr/>
      <dgm:t>
        <a:bodyPr/>
        <a:lstStyle/>
        <a:p>
          <a:r>
            <a:rPr lang="es-MX" sz="1600" dirty="0">
              <a:latin typeface="Bahnschrift" panose="020B0502040204020203" pitchFamily="34" charset="0"/>
            </a:rPr>
            <a:t>Cruzados 1 del grupo A vs segundo del grupo B</a:t>
          </a:r>
          <a:endParaRPr lang="es-419" sz="1600" dirty="0">
            <a:latin typeface="Bahnschrift" panose="020B0502040204020203" pitchFamily="34" charset="0"/>
          </a:endParaRPr>
        </a:p>
      </dgm:t>
    </dgm:pt>
    <dgm:pt modelId="{E355AC76-F866-4661-A273-F4A84A0A4FCB}" type="sibTrans" cxnId="{224BCCDB-E47D-4D44-8C2D-3F698725D6DA}">
      <dgm:prSet/>
      <dgm:spPr/>
      <dgm:t>
        <a:bodyPr/>
        <a:lstStyle/>
        <a:p>
          <a:endParaRPr lang="es-419"/>
        </a:p>
      </dgm:t>
    </dgm:pt>
    <dgm:pt modelId="{2868F61A-3A77-4C22-90F3-6977B89B770E}" type="parTrans" cxnId="{224BCCDB-E47D-4D44-8C2D-3F698725D6DA}">
      <dgm:prSet/>
      <dgm:spPr/>
      <dgm:t>
        <a:bodyPr/>
        <a:lstStyle/>
        <a:p>
          <a:endParaRPr lang="es-419"/>
        </a:p>
      </dgm:t>
    </dgm:pt>
    <dgm:pt modelId="{BC2C5FC7-E579-47D7-954E-1462C5CB064B}" type="pres">
      <dgm:prSet presAssocID="{C17E373B-6170-4A78-9B86-DD4BBAF0017D}" presName="Name0" presStyleCnt="0">
        <dgm:presLayoutVars>
          <dgm:dir/>
          <dgm:animLvl val="lvl"/>
          <dgm:resizeHandles val="exact"/>
        </dgm:presLayoutVars>
      </dgm:prSet>
      <dgm:spPr/>
    </dgm:pt>
    <dgm:pt modelId="{B249EF18-0201-4E3A-8E06-FAE89A485F0F}" type="pres">
      <dgm:prSet presAssocID="{C17E373B-6170-4A78-9B86-DD4BBAF0017D}" presName="tSp" presStyleCnt="0"/>
      <dgm:spPr/>
    </dgm:pt>
    <dgm:pt modelId="{2B09D9A6-F40A-4D40-B116-2607F72B6B9D}" type="pres">
      <dgm:prSet presAssocID="{C17E373B-6170-4A78-9B86-DD4BBAF0017D}" presName="bSp" presStyleCnt="0"/>
      <dgm:spPr/>
    </dgm:pt>
    <dgm:pt modelId="{7861E0FE-B5D9-4135-A870-D335251667BD}" type="pres">
      <dgm:prSet presAssocID="{C17E373B-6170-4A78-9B86-DD4BBAF0017D}" presName="process" presStyleCnt="0"/>
      <dgm:spPr/>
    </dgm:pt>
    <dgm:pt modelId="{9BEA634C-5C08-4EB0-BDAE-0EE95BC6A8ED}" type="pres">
      <dgm:prSet presAssocID="{74B73CD7-E4DE-4502-924B-50D869387704}" presName="composite1" presStyleCnt="0"/>
      <dgm:spPr/>
    </dgm:pt>
    <dgm:pt modelId="{FF09D5D8-CDB7-4FEF-82D8-2074C30B8A05}" type="pres">
      <dgm:prSet presAssocID="{74B73CD7-E4DE-4502-924B-50D869387704}" presName="dummyNode1" presStyleLbl="node1" presStyleIdx="0" presStyleCnt="4"/>
      <dgm:spPr/>
    </dgm:pt>
    <dgm:pt modelId="{1DBD3132-B49B-442F-B678-E37964172E1E}" type="pres">
      <dgm:prSet presAssocID="{74B73CD7-E4DE-4502-924B-50D869387704}" presName="childNode1" presStyleLbl="bgAcc1" presStyleIdx="0" presStyleCnt="4" custScaleX="114846" custScaleY="149580" custLinFactNeighborX="-719" custLinFactNeighborY="-10015">
        <dgm:presLayoutVars>
          <dgm:bulletEnabled val="1"/>
        </dgm:presLayoutVars>
      </dgm:prSet>
      <dgm:spPr/>
    </dgm:pt>
    <dgm:pt modelId="{8DD1C1FA-9805-4928-A543-F6690C6E774E}" type="pres">
      <dgm:prSet presAssocID="{74B73CD7-E4DE-4502-924B-50D869387704}" presName="childNode1tx" presStyleLbl="bgAcc1" presStyleIdx="0" presStyleCnt="4">
        <dgm:presLayoutVars>
          <dgm:bulletEnabled val="1"/>
        </dgm:presLayoutVars>
      </dgm:prSet>
      <dgm:spPr/>
    </dgm:pt>
    <dgm:pt modelId="{9916158F-05F5-4DB9-B0B2-9A0B7D46F52D}" type="pres">
      <dgm:prSet presAssocID="{74B73CD7-E4DE-4502-924B-50D869387704}" presName="parentNode1" presStyleLbl="node1" presStyleIdx="0" presStyleCnt="4">
        <dgm:presLayoutVars>
          <dgm:chMax val="1"/>
          <dgm:bulletEnabled val="1"/>
        </dgm:presLayoutVars>
      </dgm:prSet>
      <dgm:spPr/>
    </dgm:pt>
    <dgm:pt modelId="{5C6730CE-0579-44F0-B1F8-1F4443DFCFA7}" type="pres">
      <dgm:prSet presAssocID="{74B73CD7-E4DE-4502-924B-50D869387704}" presName="connSite1" presStyleCnt="0"/>
      <dgm:spPr/>
    </dgm:pt>
    <dgm:pt modelId="{3AF9C85E-7AF7-4B9B-AAC7-9EE87FC89497}" type="pres">
      <dgm:prSet presAssocID="{82D32B5E-ACD4-40C3-AEF3-621A8A491CAF}" presName="Name9" presStyleLbl="sibTrans2D1" presStyleIdx="0" presStyleCnt="3" custLinFactNeighborX="-46" custLinFactNeighborY="7319"/>
      <dgm:spPr/>
    </dgm:pt>
    <dgm:pt modelId="{064E066E-7BE2-4BB4-BD45-3127FC13EEF6}" type="pres">
      <dgm:prSet presAssocID="{CBD41598-F230-42F7-9FB3-C3A204662426}" presName="composite2" presStyleCnt="0"/>
      <dgm:spPr/>
    </dgm:pt>
    <dgm:pt modelId="{4047CFA8-56B4-46DE-BED4-AAB2B87E0E2B}" type="pres">
      <dgm:prSet presAssocID="{CBD41598-F230-42F7-9FB3-C3A204662426}" presName="dummyNode2" presStyleLbl="node1" presStyleIdx="0" presStyleCnt="4"/>
      <dgm:spPr/>
    </dgm:pt>
    <dgm:pt modelId="{AE9E0674-06D5-4B13-8965-32F29FF9FA5C}" type="pres">
      <dgm:prSet presAssocID="{CBD41598-F230-42F7-9FB3-C3A204662426}" presName="childNode2" presStyleLbl="bgAcc1" presStyleIdx="1" presStyleCnt="4" custScaleX="149715" custScaleY="125481">
        <dgm:presLayoutVars>
          <dgm:bulletEnabled val="1"/>
        </dgm:presLayoutVars>
      </dgm:prSet>
      <dgm:spPr/>
    </dgm:pt>
    <dgm:pt modelId="{AB29E0A1-C53F-4145-8192-22C5B3FE3C73}" type="pres">
      <dgm:prSet presAssocID="{CBD41598-F230-42F7-9FB3-C3A204662426}" presName="childNode2tx" presStyleLbl="bgAcc1" presStyleIdx="1" presStyleCnt="4">
        <dgm:presLayoutVars>
          <dgm:bulletEnabled val="1"/>
        </dgm:presLayoutVars>
      </dgm:prSet>
      <dgm:spPr/>
    </dgm:pt>
    <dgm:pt modelId="{CE1A1CFB-213A-44E0-997A-ED5FF77A3C71}" type="pres">
      <dgm:prSet presAssocID="{CBD41598-F230-42F7-9FB3-C3A204662426}" presName="parentNode2" presStyleLbl="node1" presStyleIdx="1" presStyleCnt="4" custLinFactNeighborX="344" custLinFactNeighborY="-89265">
        <dgm:presLayoutVars>
          <dgm:chMax val="0"/>
          <dgm:bulletEnabled val="1"/>
        </dgm:presLayoutVars>
      </dgm:prSet>
      <dgm:spPr/>
    </dgm:pt>
    <dgm:pt modelId="{8B660256-F779-4426-A6E7-3511034E6A33}" type="pres">
      <dgm:prSet presAssocID="{CBD41598-F230-42F7-9FB3-C3A204662426}" presName="connSite2" presStyleCnt="0"/>
      <dgm:spPr/>
    </dgm:pt>
    <dgm:pt modelId="{A4DED3B0-8D7B-4BC2-B870-855064D72E28}" type="pres">
      <dgm:prSet presAssocID="{082B888F-3AFF-45EB-9AD5-1D07C570CB2A}" presName="Name18" presStyleLbl="sibTrans2D1" presStyleIdx="1" presStyleCnt="3" custAng="21176651" custLinFactNeighborX="-6205" custLinFactNeighborY="-8050"/>
      <dgm:spPr/>
    </dgm:pt>
    <dgm:pt modelId="{43E67693-FD90-45E9-B15E-3EF2EFBB284E}" type="pres">
      <dgm:prSet presAssocID="{31D630B1-33CD-48A5-A5F4-8770843BC563}" presName="composite1" presStyleCnt="0"/>
      <dgm:spPr/>
    </dgm:pt>
    <dgm:pt modelId="{DEB5560A-6328-424B-98E7-CB39817A7382}" type="pres">
      <dgm:prSet presAssocID="{31D630B1-33CD-48A5-A5F4-8770843BC563}" presName="dummyNode1" presStyleLbl="node1" presStyleIdx="1" presStyleCnt="4"/>
      <dgm:spPr/>
    </dgm:pt>
    <dgm:pt modelId="{406020AE-4644-4AA9-9256-5828810AC775}" type="pres">
      <dgm:prSet presAssocID="{31D630B1-33CD-48A5-A5F4-8770843BC563}" presName="childNode1" presStyleLbl="bgAcc1" presStyleIdx="2" presStyleCnt="4" custScaleY="159571" custLinFactNeighborX="-3155" custLinFactNeighborY="-15302">
        <dgm:presLayoutVars>
          <dgm:bulletEnabled val="1"/>
        </dgm:presLayoutVars>
      </dgm:prSet>
      <dgm:spPr/>
    </dgm:pt>
    <dgm:pt modelId="{09AF2478-1F8E-4494-9FC4-2F67AC28C32E}" type="pres">
      <dgm:prSet presAssocID="{31D630B1-33CD-48A5-A5F4-8770843BC563}" presName="childNode1tx" presStyleLbl="bgAcc1" presStyleIdx="2" presStyleCnt="4">
        <dgm:presLayoutVars>
          <dgm:bulletEnabled val="1"/>
        </dgm:presLayoutVars>
      </dgm:prSet>
      <dgm:spPr/>
    </dgm:pt>
    <dgm:pt modelId="{40EF27A5-17F2-48B5-ADCF-0DC0891347D3}" type="pres">
      <dgm:prSet presAssocID="{31D630B1-33CD-48A5-A5F4-8770843BC563}" presName="parentNode1" presStyleLbl="node1" presStyleIdx="2" presStyleCnt="4" custScaleX="105189" custScaleY="68007" custLinFactNeighborX="24489" custLinFactNeighborY="61668">
        <dgm:presLayoutVars>
          <dgm:chMax val="1"/>
          <dgm:bulletEnabled val="1"/>
        </dgm:presLayoutVars>
      </dgm:prSet>
      <dgm:spPr/>
    </dgm:pt>
    <dgm:pt modelId="{61847BAD-3F57-4DD5-B493-74EAB85A34BD}" type="pres">
      <dgm:prSet presAssocID="{31D630B1-33CD-48A5-A5F4-8770843BC563}" presName="connSite1" presStyleCnt="0"/>
      <dgm:spPr/>
    </dgm:pt>
    <dgm:pt modelId="{5D72C462-85E8-41F6-B11A-C1C449E38826}" type="pres">
      <dgm:prSet presAssocID="{797FC131-99C9-4EAB-856C-D447E9D891C6}" presName="Name9" presStyleLbl="sibTrans2D1" presStyleIdx="2" presStyleCnt="3"/>
      <dgm:spPr/>
    </dgm:pt>
    <dgm:pt modelId="{60BAE704-6D70-404D-BE5D-E95AB6F2D978}" type="pres">
      <dgm:prSet presAssocID="{CD5B862B-7134-4A0D-B85D-8FAD80EC3C5C}" presName="composite2" presStyleCnt="0"/>
      <dgm:spPr/>
    </dgm:pt>
    <dgm:pt modelId="{B53CB59C-6405-4488-80AC-6D66C6E854AD}" type="pres">
      <dgm:prSet presAssocID="{CD5B862B-7134-4A0D-B85D-8FAD80EC3C5C}" presName="dummyNode2" presStyleLbl="node1" presStyleIdx="2" presStyleCnt="4"/>
      <dgm:spPr/>
    </dgm:pt>
    <dgm:pt modelId="{7FE8D734-9363-41D0-A358-4378B42E82C3}" type="pres">
      <dgm:prSet presAssocID="{CD5B862B-7134-4A0D-B85D-8FAD80EC3C5C}" presName="childNode2" presStyleLbl="bgAcc1" presStyleIdx="3" presStyleCnt="4" custScaleY="127486">
        <dgm:presLayoutVars>
          <dgm:bulletEnabled val="1"/>
        </dgm:presLayoutVars>
      </dgm:prSet>
      <dgm:spPr/>
    </dgm:pt>
    <dgm:pt modelId="{5C407A87-DEE8-49F1-90F6-3A4A9C419AAF}" type="pres">
      <dgm:prSet presAssocID="{CD5B862B-7134-4A0D-B85D-8FAD80EC3C5C}" presName="childNode2tx" presStyleLbl="bgAcc1" presStyleIdx="3" presStyleCnt="4">
        <dgm:presLayoutVars>
          <dgm:bulletEnabled val="1"/>
        </dgm:presLayoutVars>
      </dgm:prSet>
      <dgm:spPr/>
    </dgm:pt>
    <dgm:pt modelId="{21CB16E2-B0EE-4D1F-9D6A-36CAE779C262}" type="pres">
      <dgm:prSet presAssocID="{CD5B862B-7134-4A0D-B85D-8FAD80EC3C5C}" presName="parentNode2" presStyleLbl="node1" presStyleIdx="3" presStyleCnt="4" custLinFactNeighborX="3229" custLinFactNeighborY="-79619">
        <dgm:presLayoutVars>
          <dgm:chMax val="0"/>
          <dgm:bulletEnabled val="1"/>
        </dgm:presLayoutVars>
      </dgm:prSet>
      <dgm:spPr/>
    </dgm:pt>
    <dgm:pt modelId="{E0BC20BF-E1CF-4CB6-82A2-9FE81C6333F7}" type="pres">
      <dgm:prSet presAssocID="{CD5B862B-7134-4A0D-B85D-8FAD80EC3C5C}" presName="connSite2" presStyleCnt="0"/>
      <dgm:spPr/>
    </dgm:pt>
  </dgm:ptLst>
  <dgm:cxnLst>
    <dgm:cxn modelId="{2F981706-3435-4B59-BD38-769401BAB9B3}" type="presOf" srcId="{83D095BA-DCBB-4F14-BD63-47D2487CDF5B}" destId="{09AF2478-1F8E-4494-9FC4-2F67AC28C32E}" srcOrd="1" destOrd="2" presId="urn:microsoft.com/office/officeart/2005/8/layout/hProcess4"/>
    <dgm:cxn modelId="{7315AA0A-5CE5-4443-B2B9-C93B05A8769F}" type="presOf" srcId="{BC920F2A-41E4-42D4-8FB4-060E3CF45860}" destId="{406020AE-4644-4AA9-9256-5828810AC775}" srcOrd="0" destOrd="0" presId="urn:microsoft.com/office/officeart/2005/8/layout/hProcess4"/>
    <dgm:cxn modelId="{6CA8261B-8193-47A2-A88D-69BD2E1A7D54}" type="presOf" srcId="{8669024E-8FC4-4117-B77F-1150138891D3}" destId="{AE9E0674-06D5-4B13-8965-32F29FF9FA5C}" srcOrd="0" destOrd="0" presId="urn:microsoft.com/office/officeart/2005/8/layout/hProcess4"/>
    <dgm:cxn modelId="{2599B223-CDDC-47EB-94CB-525FC3F87876}" type="presOf" srcId="{C17E373B-6170-4A78-9B86-DD4BBAF0017D}" destId="{BC2C5FC7-E579-47D7-954E-1462C5CB064B}" srcOrd="0" destOrd="0" presId="urn:microsoft.com/office/officeart/2005/8/layout/hProcess4"/>
    <dgm:cxn modelId="{61E4FE26-ACF5-4C54-AAF7-2251E2D6D519}" type="presOf" srcId="{C63AA27E-E8F7-40CD-9D9B-4BE74BA5FBA7}" destId="{AE9E0674-06D5-4B13-8965-32F29FF9FA5C}" srcOrd="0" destOrd="2" presId="urn:microsoft.com/office/officeart/2005/8/layout/hProcess4"/>
    <dgm:cxn modelId="{F9CA182C-7FA4-4617-A80C-585805E48AE7}" type="presOf" srcId="{A521041E-FE84-48B2-A22D-A9E83CD14299}" destId="{7FE8D734-9363-41D0-A358-4378B42E82C3}" srcOrd="0" destOrd="0" presId="urn:microsoft.com/office/officeart/2005/8/layout/hProcess4"/>
    <dgm:cxn modelId="{E4315E2D-CD9C-41A5-9F85-DBA10547BBCF}" srcId="{CBD41598-F230-42F7-9FB3-C3A204662426}" destId="{39877062-62D1-4EAD-95D7-3E6DC26170FD}" srcOrd="1" destOrd="0" parTransId="{BCBAF571-9C1C-4C23-9DAE-3F1EF9D5F3FD}" sibTransId="{8565562B-C7CF-48A3-BF94-3D1DF996AEC8}"/>
    <dgm:cxn modelId="{974D8931-2C3D-4FBB-9118-D77360F6065E}" type="presOf" srcId="{6B3E5A8F-92B4-47C1-B841-A970850714FF}" destId="{8DD1C1FA-9805-4928-A543-F6690C6E774E}" srcOrd="1" destOrd="0" presId="urn:microsoft.com/office/officeart/2005/8/layout/hProcess4"/>
    <dgm:cxn modelId="{FFCBFF33-2598-4136-8360-73FF93EF7383}" type="presOf" srcId="{39877062-62D1-4EAD-95D7-3E6DC26170FD}" destId="{AE9E0674-06D5-4B13-8965-32F29FF9FA5C}" srcOrd="0" destOrd="1" presId="urn:microsoft.com/office/officeart/2005/8/layout/hProcess4"/>
    <dgm:cxn modelId="{42ED3635-CCD6-4699-8695-FA8D9594A1E6}" type="presOf" srcId="{A521041E-FE84-48B2-A22D-A9E83CD14299}" destId="{5C407A87-DEE8-49F1-90F6-3A4A9C419AAF}" srcOrd="1" destOrd="0" presId="urn:microsoft.com/office/officeart/2005/8/layout/hProcess4"/>
    <dgm:cxn modelId="{33652940-5AC7-4F63-80F4-F987C36CCB97}" type="presOf" srcId="{ED901AB0-D5D1-4B0F-ADE0-1EDA8E263489}" destId="{406020AE-4644-4AA9-9256-5828810AC775}" srcOrd="0" destOrd="1" presId="urn:microsoft.com/office/officeart/2005/8/layout/hProcess4"/>
    <dgm:cxn modelId="{C69A265C-8B5C-46DF-A654-879927E77F54}" srcId="{31D630B1-33CD-48A5-A5F4-8770843BC563}" destId="{83D095BA-DCBB-4F14-BD63-47D2487CDF5B}" srcOrd="2" destOrd="0" parTransId="{07942123-F7F7-4C8B-B133-B05A6F16C49B}" sibTransId="{C06B4FC3-B770-4B59-B0BC-F21F54D4F571}"/>
    <dgm:cxn modelId="{489A045F-7D71-47BF-8850-97121CE8EF2A}" srcId="{74B73CD7-E4DE-4502-924B-50D869387704}" destId="{EABCF579-E4A3-4CB8-9731-BB98D40E45DE}" srcOrd="2" destOrd="0" parTransId="{3BB47D7A-CC09-4190-B67C-A4CCD029BEDB}" sibTransId="{2BFF6563-38F7-4737-BF72-4C883A34D092}"/>
    <dgm:cxn modelId="{0D0E0A5F-FAAE-472F-8D53-350F7BF8E58C}" srcId="{31D630B1-33CD-48A5-A5F4-8770843BC563}" destId="{BC920F2A-41E4-42D4-8FB4-060E3CF45860}" srcOrd="0" destOrd="0" parTransId="{802307FF-3AEE-4BBC-8765-1DF977495FE1}" sibTransId="{993F6F51-1EBF-4970-8F4D-64E1A8A7844A}"/>
    <dgm:cxn modelId="{7E55C260-C1BA-4BF9-8630-8319941DE803}" type="presOf" srcId="{EABCF579-E4A3-4CB8-9731-BB98D40E45DE}" destId="{8DD1C1FA-9805-4928-A543-F6690C6E774E}" srcOrd="1" destOrd="2" presId="urn:microsoft.com/office/officeart/2005/8/layout/hProcess4"/>
    <dgm:cxn modelId="{B057F349-6BA8-480C-991D-701E6B0E8372}" srcId="{C17E373B-6170-4A78-9B86-DD4BBAF0017D}" destId="{74B73CD7-E4DE-4502-924B-50D869387704}" srcOrd="0" destOrd="0" parTransId="{437F9EC5-7E55-42B5-9CF9-476E157766E4}" sibTransId="{82D32B5E-ACD4-40C3-AEF3-621A8A491CAF}"/>
    <dgm:cxn modelId="{55ED376B-6E75-4B96-A755-8C6BE42FB277}" type="presOf" srcId="{83D095BA-DCBB-4F14-BD63-47D2487CDF5B}" destId="{406020AE-4644-4AA9-9256-5828810AC775}" srcOrd="0" destOrd="2" presId="urn:microsoft.com/office/officeart/2005/8/layout/hProcess4"/>
    <dgm:cxn modelId="{8971084F-47E6-4F48-93AE-76CA0D6C7830}" type="presOf" srcId="{ED901AB0-D5D1-4B0F-ADE0-1EDA8E263489}" destId="{09AF2478-1F8E-4494-9FC4-2F67AC28C32E}" srcOrd="1" destOrd="1" presId="urn:microsoft.com/office/officeart/2005/8/layout/hProcess4"/>
    <dgm:cxn modelId="{F3BE7A6F-5B14-4E2E-B70B-4569223C1E02}" srcId="{CBD41598-F230-42F7-9FB3-C3A204662426}" destId="{8669024E-8FC4-4117-B77F-1150138891D3}" srcOrd="0" destOrd="0" parTransId="{CE7D23CE-8317-4BC6-A34E-8F3B6B72B975}" sibTransId="{45355F05-550B-42D5-8B67-D52D2D990E4E}"/>
    <dgm:cxn modelId="{A854EB50-B495-4A2B-B72A-9D7F8F4CCB3A}" type="presOf" srcId="{082B888F-3AFF-45EB-9AD5-1D07C570CB2A}" destId="{A4DED3B0-8D7B-4BC2-B870-855064D72E28}" srcOrd="0" destOrd="0" presId="urn:microsoft.com/office/officeart/2005/8/layout/hProcess4"/>
    <dgm:cxn modelId="{696B7C57-B719-4B29-9B13-CA3C715518FC}" type="presOf" srcId="{31D630B1-33CD-48A5-A5F4-8770843BC563}" destId="{40EF27A5-17F2-48B5-ADCF-0DC0891347D3}" srcOrd="0" destOrd="0" presId="urn:microsoft.com/office/officeart/2005/8/layout/hProcess4"/>
    <dgm:cxn modelId="{0DF3137A-A5E1-4B94-9479-ADE39B25630F}" type="presOf" srcId="{797FC131-99C9-4EAB-856C-D447E9D891C6}" destId="{5D72C462-85E8-41F6-B11A-C1C449E38826}" srcOrd="0" destOrd="0" presId="urn:microsoft.com/office/officeart/2005/8/layout/hProcess4"/>
    <dgm:cxn modelId="{683DFE7B-33F2-40C0-8627-48E71A626DF5}" srcId="{CBD41598-F230-42F7-9FB3-C3A204662426}" destId="{15214D79-CC30-4850-A1DF-093CD5DC192B}" srcOrd="3" destOrd="0" parTransId="{8649E2D5-ABFD-470A-9FE2-B094CC1843C0}" sibTransId="{19A3BCFA-D874-4971-8975-89CE0D8C1A54}"/>
    <dgm:cxn modelId="{5347787E-D8DF-47F7-AFAE-A67D7C5B2EB6}" type="presOf" srcId="{C63AA27E-E8F7-40CD-9D9B-4BE74BA5FBA7}" destId="{AB29E0A1-C53F-4145-8192-22C5B3FE3C73}" srcOrd="1" destOrd="2" presId="urn:microsoft.com/office/officeart/2005/8/layout/hProcess4"/>
    <dgm:cxn modelId="{8B87BE8F-10C5-45B9-93D8-6D19442EBA13}" srcId="{74B73CD7-E4DE-4502-924B-50D869387704}" destId="{6B3E5A8F-92B4-47C1-B841-A970850714FF}" srcOrd="0" destOrd="0" parTransId="{7113F003-E148-4FC6-AF74-26E2B1124B87}" sibTransId="{D1233429-1AAB-40C7-8804-070F07D2A89F}"/>
    <dgm:cxn modelId="{F7579F97-C839-4427-A468-62FD0354517D}" type="presOf" srcId="{74B73CD7-E4DE-4502-924B-50D869387704}" destId="{9916158F-05F5-4DB9-B0B2-9A0B7D46F52D}" srcOrd="0" destOrd="0" presId="urn:microsoft.com/office/officeart/2005/8/layout/hProcess4"/>
    <dgm:cxn modelId="{F59AF79A-EA22-4021-A279-E37B67F1DC89}" type="presOf" srcId="{15214D79-CC30-4850-A1DF-093CD5DC192B}" destId="{AE9E0674-06D5-4B13-8965-32F29FF9FA5C}" srcOrd="0" destOrd="3" presId="urn:microsoft.com/office/officeart/2005/8/layout/hProcess4"/>
    <dgm:cxn modelId="{9630CC9E-BB6D-46FF-8F4F-1D3403B894D5}" type="presOf" srcId="{137DB70D-C4BE-4E42-A94F-A0B4A93A3F56}" destId="{1DBD3132-B49B-442F-B678-E37964172E1E}" srcOrd="0" destOrd="1" presId="urn:microsoft.com/office/officeart/2005/8/layout/hProcess4"/>
    <dgm:cxn modelId="{77BC70A4-FF3A-4580-AA74-67D6CCBF9115}" type="presOf" srcId="{8669024E-8FC4-4117-B77F-1150138891D3}" destId="{AB29E0A1-C53F-4145-8192-22C5B3FE3C73}" srcOrd="1" destOrd="0" presId="urn:microsoft.com/office/officeart/2005/8/layout/hProcess4"/>
    <dgm:cxn modelId="{F8D40AA8-58D4-4422-85E5-A1327A151F16}" type="presOf" srcId="{39877062-62D1-4EAD-95D7-3E6DC26170FD}" destId="{AB29E0A1-C53F-4145-8192-22C5B3FE3C73}" srcOrd="1" destOrd="1" presId="urn:microsoft.com/office/officeart/2005/8/layout/hProcess4"/>
    <dgm:cxn modelId="{D40E25AE-6001-4BA8-9C7A-8A8B6C12C1C5}" type="presOf" srcId="{82D32B5E-ACD4-40C3-AEF3-621A8A491CAF}" destId="{3AF9C85E-7AF7-4B9B-AAC7-9EE87FC89497}" srcOrd="0" destOrd="0" presId="urn:microsoft.com/office/officeart/2005/8/layout/hProcess4"/>
    <dgm:cxn modelId="{1F339AAF-8777-4499-8FD3-F6B19AC5B7DD}" srcId="{CD5B862B-7134-4A0D-B85D-8FAD80EC3C5C}" destId="{EBD99675-118B-4631-83B1-EB294C0B4FEF}" srcOrd="1" destOrd="0" parTransId="{A7C22818-EB29-41A8-806E-2A8B3F4F7078}" sibTransId="{037D3053-3E1C-4047-B6ED-AF4960FD148E}"/>
    <dgm:cxn modelId="{2817A3B0-4003-4EA0-8911-74558E19ACCF}" srcId="{CD5B862B-7134-4A0D-B85D-8FAD80EC3C5C}" destId="{A521041E-FE84-48B2-A22D-A9E83CD14299}" srcOrd="0" destOrd="0" parTransId="{F06B38BE-4B17-4CE2-B266-EC71FB22A97E}" sibTransId="{CFC39351-8F13-4CCD-9D4A-64A0D493EAA3}"/>
    <dgm:cxn modelId="{B1C255B6-66F6-4BDB-B103-4B30F1DFDAC5}" srcId="{C17E373B-6170-4A78-9B86-DD4BBAF0017D}" destId="{31D630B1-33CD-48A5-A5F4-8770843BC563}" srcOrd="2" destOrd="0" parTransId="{AE460877-FAF2-42F2-A26B-9192D0F395CB}" sibTransId="{797FC131-99C9-4EAB-856C-D447E9D891C6}"/>
    <dgm:cxn modelId="{F656FABF-D585-4B4C-B392-69B31A554217}" type="presOf" srcId="{EBD99675-118B-4631-83B1-EB294C0B4FEF}" destId="{7FE8D734-9363-41D0-A358-4378B42E82C3}" srcOrd="0" destOrd="1" presId="urn:microsoft.com/office/officeart/2005/8/layout/hProcess4"/>
    <dgm:cxn modelId="{E3E87FCE-E618-4EE2-A346-EDC468DEA5D0}" type="presOf" srcId="{15214D79-CC30-4850-A1DF-093CD5DC192B}" destId="{AB29E0A1-C53F-4145-8192-22C5B3FE3C73}" srcOrd="1" destOrd="3" presId="urn:microsoft.com/office/officeart/2005/8/layout/hProcess4"/>
    <dgm:cxn modelId="{2F1522D0-ACDF-44A8-97E4-1FAF8E2D9DCC}" type="presOf" srcId="{CBD41598-F230-42F7-9FB3-C3A204662426}" destId="{CE1A1CFB-213A-44E0-997A-ED5FF77A3C71}" srcOrd="0" destOrd="0" presId="urn:microsoft.com/office/officeart/2005/8/layout/hProcess4"/>
    <dgm:cxn modelId="{06B9F4D5-0559-4EDB-A11E-C7126CAD46FD}" srcId="{C17E373B-6170-4A78-9B86-DD4BBAF0017D}" destId="{CBD41598-F230-42F7-9FB3-C3A204662426}" srcOrd="1" destOrd="0" parTransId="{08559CA5-10BD-4552-99C2-604AD2FEB095}" sibTransId="{082B888F-3AFF-45EB-9AD5-1D07C570CB2A}"/>
    <dgm:cxn modelId="{224BCCDB-E47D-4D44-8C2D-3F698725D6DA}" srcId="{31D630B1-33CD-48A5-A5F4-8770843BC563}" destId="{ED901AB0-D5D1-4B0F-ADE0-1EDA8E263489}" srcOrd="1" destOrd="0" parTransId="{2868F61A-3A77-4C22-90F3-6977B89B770E}" sibTransId="{E355AC76-F866-4661-A273-F4A84A0A4FCB}"/>
    <dgm:cxn modelId="{DD85DDE1-1E63-465B-AB66-D0DD3ACED65C}" type="presOf" srcId="{EABCF579-E4A3-4CB8-9731-BB98D40E45DE}" destId="{1DBD3132-B49B-442F-B678-E37964172E1E}" srcOrd="0" destOrd="2" presId="urn:microsoft.com/office/officeart/2005/8/layout/hProcess4"/>
    <dgm:cxn modelId="{B765F0E6-5158-4DAB-B0C4-ACCEBF1E9A84}" type="presOf" srcId="{CD5B862B-7134-4A0D-B85D-8FAD80EC3C5C}" destId="{21CB16E2-B0EE-4D1F-9D6A-36CAE779C262}" srcOrd="0" destOrd="0" presId="urn:microsoft.com/office/officeart/2005/8/layout/hProcess4"/>
    <dgm:cxn modelId="{03D887F0-170D-4133-AA47-CA2B343CBD9E}" type="presOf" srcId="{6B3E5A8F-92B4-47C1-B841-A970850714FF}" destId="{1DBD3132-B49B-442F-B678-E37964172E1E}" srcOrd="0" destOrd="0" presId="urn:microsoft.com/office/officeart/2005/8/layout/hProcess4"/>
    <dgm:cxn modelId="{6F72BBF2-EBCF-4B23-9442-6B1A46DEF320}" srcId="{C17E373B-6170-4A78-9B86-DD4BBAF0017D}" destId="{CD5B862B-7134-4A0D-B85D-8FAD80EC3C5C}" srcOrd="3" destOrd="0" parTransId="{7E0C0216-E811-4EB7-98B9-C1EAE52850C9}" sibTransId="{8DA29CF5-629B-449D-B282-90E440F121B3}"/>
    <dgm:cxn modelId="{32F217F3-C851-48B1-9AA0-69E3A61E81B9}" type="presOf" srcId="{BC920F2A-41E4-42D4-8FB4-060E3CF45860}" destId="{09AF2478-1F8E-4494-9FC4-2F67AC28C32E}" srcOrd="1" destOrd="0" presId="urn:microsoft.com/office/officeart/2005/8/layout/hProcess4"/>
    <dgm:cxn modelId="{31A35CFA-EB9B-4A8A-A0D8-678D6236AB7D}" type="presOf" srcId="{137DB70D-C4BE-4E42-A94F-A0B4A93A3F56}" destId="{8DD1C1FA-9805-4928-A543-F6690C6E774E}" srcOrd="1" destOrd="1" presId="urn:microsoft.com/office/officeart/2005/8/layout/hProcess4"/>
    <dgm:cxn modelId="{311B58FB-5E28-45EF-83D6-7759795A4FED}" srcId="{CBD41598-F230-42F7-9FB3-C3A204662426}" destId="{C63AA27E-E8F7-40CD-9D9B-4BE74BA5FBA7}" srcOrd="2" destOrd="0" parTransId="{7FFED9ED-8093-4A49-9FFD-F48F23A8E94D}" sibTransId="{7FB153CE-9595-47EB-8F1D-919385409632}"/>
    <dgm:cxn modelId="{2AA504FC-49A2-40E1-9AC9-D70AEBC123E3}" srcId="{74B73CD7-E4DE-4502-924B-50D869387704}" destId="{137DB70D-C4BE-4E42-A94F-A0B4A93A3F56}" srcOrd="1" destOrd="0" parTransId="{11DE432D-D183-42B9-B373-FED19AFFC084}" sibTransId="{B037B196-01A3-4ABC-AC16-562FF276962D}"/>
    <dgm:cxn modelId="{55B927FF-FBB5-4B0B-BE45-11F89CBD268A}" type="presOf" srcId="{EBD99675-118B-4631-83B1-EB294C0B4FEF}" destId="{5C407A87-DEE8-49F1-90F6-3A4A9C419AAF}" srcOrd="1" destOrd="1" presId="urn:microsoft.com/office/officeart/2005/8/layout/hProcess4"/>
    <dgm:cxn modelId="{7D6062E5-C193-4FE4-895C-81912864469B}" type="presParOf" srcId="{BC2C5FC7-E579-47D7-954E-1462C5CB064B}" destId="{B249EF18-0201-4E3A-8E06-FAE89A485F0F}" srcOrd="0" destOrd="0" presId="urn:microsoft.com/office/officeart/2005/8/layout/hProcess4"/>
    <dgm:cxn modelId="{0A5F22E5-A5EC-4A84-8313-15B02646C6C6}" type="presParOf" srcId="{BC2C5FC7-E579-47D7-954E-1462C5CB064B}" destId="{2B09D9A6-F40A-4D40-B116-2607F72B6B9D}" srcOrd="1" destOrd="0" presId="urn:microsoft.com/office/officeart/2005/8/layout/hProcess4"/>
    <dgm:cxn modelId="{DB3524F3-24EE-45D8-AA93-96288BC40976}" type="presParOf" srcId="{BC2C5FC7-E579-47D7-954E-1462C5CB064B}" destId="{7861E0FE-B5D9-4135-A870-D335251667BD}" srcOrd="2" destOrd="0" presId="urn:microsoft.com/office/officeart/2005/8/layout/hProcess4"/>
    <dgm:cxn modelId="{E8C7C475-03E5-4BE7-B37F-068FFF042EF4}" type="presParOf" srcId="{7861E0FE-B5D9-4135-A870-D335251667BD}" destId="{9BEA634C-5C08-4EB0-BDAE-0EE95BC6A8ED}" srcOrd="0" destOrd="0" presId="urn:microsoft.com/office/officeart/2005/8/layout/hProcess4"/>
    <dgm:cxn modelId="{7ED64388-1E97-483B-BAC4-D091D1965E0A}" type="presParOf" srcId="{9BEA634C-5C08-4EB0-BDAE-0EE95BC6A8ED}" destId="{FF09D5D8-CDB7-4FEF-82D8-2074C30B8A05}" srcOrd="0" destOrd="0" presId="urn:microsoft.com/office/officeart/2005/8/layout/hProcess4"/>
    <dgm:cxn modelId="{4A2F4D86-13BC-4189-8519-24F8D547BBF5}" type="presParOf" srcId="{9BEA634C-5C08-4EB0-BDAE-0EE95BC6A8ED}" destId="{1DBD3132-B49B-442F-B678-E37964172E1E}" srcOrd="1" destOrd="0" presId="urn:microsoft.com/office/officeart/2005/8/layout/hProcess4"/>
    <dgm:cxn modelId="{1EB2B7E5-6977-43DB-B223-7D303E852888}" type="presParOf" srcId="{9BEA634C-5C08-4EB0-BDAE-0EE95BC6A8ED}" destId="{8DD1C1FA-9805-4928-A543-F6690C6E774E}" srcOrd="2" destOrd="0" presId="urn:microsoft.com/office/officeart/2005/8/layout/hProcess4"/>
    <dgm:cxn modelId="{2751383B-0EAF-4991-81DE-4398D2924941}" type="presParOf" srcId="{9BEA634C-5C08-4EB0-BDAE-0EE95BC6A8ED}" destId="{9916158F-05F5-4DB9-B0B2-9A0B7D46F52D}" srcOrd="3" destOrd="0" presId="urn:microsoft.com/office/officeart/2005/8/layout/hProcess4"/>
    <dgm:cxn modelId="{41D01AAA-87FB-4DE3-8714-1850A405EBAD}" type="presParOf" srcId="{9BEA634C-5C08-4EB0-BDAE-0EE95BC6A8ED}" destId="{5C6730CE-0579-44F0-B1F8-1F4443DFCFA7}" srcOrd="4" destOrd="0" presId="urn:microsoft.com/office/officeart/2005/8/layout/hProcess4"/>
    <dgm:cxn modelId="{0672AA66-20C6-417D-AE00-FD39374FDF43}" type="presParOf" srcId="{7861E0FE-B5D9-4135-A870-D335251667BD}" destId="{3AF9C85E-7AF7-4B9B-AAC7-9EE87FC89497}" srcOrd="1" destOrd="0" presId="urn:microsoft.com/office/officeart/2005/8/layout/hProcess4"/>
    <dgm:cxn modelId="{4B3340B3-8185-405D-944A-5FBD3E136407}" type="presParOf" srcId="{7861E0FE-B5D9-4135-A870-D335251667BD}" destId="{064E066E-7BE2-4BB4-BD45-3127FC13EEF6}" srcOrd="2" destOrd="0" presId="urn:microsoft.com/office/officeart/2005/8/layout/hProcess4"/>
    <dgm:cxn modelId="{C726B10E-2AF4-4E32-B7BF-CC190718F358}" type="presParOf" srcId="{064E066E-7BE2-4BB4-BD45-3127FC13EEF6}" destId="{4047CFA8-56B4-46DE-BED4-AAB2B87E0E2B}" srcOrd="0" destOrd="0" presId="urn:microsoft.com/office/officeart/2005/8/layout/hProcess4"/>
    <dgm:cxn modelId="{E10B734A-5C25-4D7C-96E2-78FCECD6247A}" type="presParOf" srcId="{064E066E-7BE2-4BB4-BD45-3127FC13EEF6}" destId="{AE9E0674-06D5-4B13-8965-32F29FF9FA5C}" srcOrd="1" destOrd="0" presId="urn:microsoft.com/office/officeart/2005/8/layout/hProcess4"/>
    <dgm:cxn modelId="{5911B18A-652E-4157-812A-EDD2D763899F}" type="presParOf" srcId="{064E066E-7BE2-4BB4-BD45-3127FC13EEF6}" destId="{AB29E0A1-C53F-4145-8192-22C5B3FE3C73}" srcOrd="2" destOrd="0" presId="urn:microsoft.com/office/officeart/2005/8/layout/hProcess4"/>
    <dgm:cxn modelId="{D3758072-E056-49DF-87AE-3F79BA0ECBD0}" type="presParOf" srcId="{064E066E-7BE2-4BB4-BD45-3127FC13EEF6}" destId="{CE1A1CFB-213A-44E0-997A-ED5FF77A3C71}" srcOrd="3" destOrd="0" presId="urn:microsoft.com/office/officeart/2005/8/layout/hProcess4"/>
    <dgm:cxn modelId="{53C6D881-AC2D-4400-B61F-0E5F37E88F6D}" type="presParOf" srcId="{064E066E-7BE2-4BB4-BD45-3127FC13EEF6}" destId="{8B660256-F779-4426-A6E7-3511034E6A33}" srcOrd="4" destOrd="0" presId="urn:microsoft.com/office/officeart/2005/8/layout/hProcess4"/>
    <dgm:cxn modelId="{FD3F40CC-8569-4C60-B617-EDFAA98012F1}" type="presParOf" srcId="{7861E0FE-B5D9-4135-A870-D335251667BD}" destId="{A4DED3B0-8D7B-4BC2-B870-855064D72E28}" srcOrd="3" destOrd="0" presId="urn:microsoft.com/office/officeart/2005/8/layout/hProcess4"/>
    <dgm:cxn modelId="{E0A756BA-FCCC-40A6-ABC5-CF4291B170C2}" type="presParOf" srcId="{7861E0FE-B5D9-4135-A870-D335251667BD}" destId="{43E67693-FD90-45E9-B15E-3EF2EFBB284E}" srcOrd="4" destOrd="0" presId="urn:microsoft.com/office/officeart/2005/8/layout/hProcess4"/>
    <dgm:cxn modelId="{A496A61C-FDC1-4481-A86B-B360F1D32F3F}" type="presParOf" srcId="{43E67693-FD90-45E9-B15E-3EF2EFBB284E}" destId="{DEB5560A-6328-424B-98E7-CB39817A7382}" srcOrd="0" destOrd="0" presId="urn:microsoft.com/office/officeart/2005/8/layout/hProcess4"/>
    <dgm:cxn modelId="{D47E817D-2F32-4F95-A0F9-C234C2A75562}" type="presParOf" srcId="{43E67693-FD90-45E9-B15E-3EF2EFBB284E}" destId="{406020AE-4644-4AA9-9256-5828810AC775}" srcOrd="1" destOrd="0" presId="urn:microsoft.com/office/officeart/2005/8/layout/hProcess4"/>
    <dgm:cxn modelId="{8486113D-E333-4C98-91B4-B01F16450321}" type="presParOf" srcId="{43E67693-FD90-45E9-B15E-3EF2EFBB284E}" destId="{09AF2478-1F8E-4494-9FC4-2F67AC28C32E}" srcOrd="2" destOrd="0" presId="urn:microsoft.com/office/officeart/2005/8/layout/hProcess4"/>
    <dgm:cxn modelId="{E2DA7B62-A55A-4F4F-A2E0-8060B99BE36D}" type="presParOf" srcId="{43E67693-FD90-45E9-B15E-3EF2EFBB284E}" destId="{40EF27A5-17F2-48B5-ADCF-0DC0891347D3}" srcOrd="3" destOrd="0" presId="urn:microsoft.com/office/officeart/2005/8/layout/hProcess4"/>
    <dgm:cxn modelId="{767849CB-59DF-487D-84BB-BA2610D2580D}" type="presParOf" srcId="{43E67693-FD90-45E9-B15E-3EF2EFBB284E}" destId="{61847BAD-3F57-4DD5-B493-74EAB85A34BD}" srcOrd="4" destOrd="0" presId="urn:microsoft.com/office/officeart/2005/8/layout/hProcess4"/>
    <dgm:cxn modelId="{CCC50ADF-CA49-4146-914C-FD82A969F0A5}" type="presParOf" srcId="{7861E0FE-B5D9-4135-A870-D335251667BD}" destId="{5D72C462-85E8-41F6-B11A-C1C449E38826}" srcOrd="5" destOrd="0" presId="urn:microsoft.com/office/officeart/2005/8/layout/hProcess4"/>
    <dgm:cxn modelId="{2AFE121C-DAB5-4893-B6E8-A3C6C8BE1888}" type="presParOf" srcId="{7861E0FE-B5D9-4135-A870-D335251667BD}" destId="{60BAE704-6D70-404D-BE5D-E95AB6F2D978}" srcOrd="6" destOrd="0" presId="urn:microsoft.com/office/officeart/2005/8/layout/hProcess4"/>
    <dgm:cxn modelId="{ABFCE177-497B-4C73-A10C-7E21735B7679}" type="presParOf" srcId="{60BAE704-6D70-404D-BE5D-E95AB6F2D978}" destId="{B53CB59C-6405-4488-80AC-6D66C6E854AD}" srcOrd="0" destOrd="0" presId="urn:microsoft.com/office/officeart/2005/8/layout/hProcess4"/>
    <dgm:cxn modelId="{A0007499-AE28-400C-8025-F84F4A86B651}" type="presParOf" srcId="{60BAE704-6D70-404D-BE5D-E95AB6F2D978}" destId="{7FE8D734-9363-41D0-A358-4378B42E82C3}" srcOrd="1" destOrd="0" presId="urn:microsoft.com/office/officeart/2005/8/layout/hProcess4"/>
    <dgm:cxn modelId="{6A08AF42-B23D-41FA-8C60-E1B8084BEFF0}" type="presParOf" srcId="{60BAE704-6D70-404D-BE5D-E95AB6F2D978}" destId="{5C407A87-DEE8-49F1-90F6-3A4A9C419AAF}" srcOrd="2" destOrd="0" presId="urn:microsoft.com/office/officeart/2005/8/layout/hProcess4"/>
    <dgm:cxn modelId="{8B831A3F-BB0D-4D2E-96DA-B7D9BC3D7EE4}" type="presParOf" srcId="{60BAE704-6D70-404D-BE5D-E95AB6F2D978}" destId="{21CB16E2-B0EE-4D1F-9D6A-36CAE779C262}" srcOrd="3" destOrd="0" presId="urn:microsoft.com/office/officeart/2005/8/layout/hProcess4"/>
    <dgm:cxn modelId="{36F49335-C01D-447F-B3D2-8D03507EEE68}" type="presParOf" srcId="{60BAE704-6D70-404D-BE5D-E95AB6F2D978}" destId="{E0BC20BF-E1CF-4CB6-82A2-9FE81C6333F7}" srcOrd="4" destOrd="0" presId="urn:microsoft.com/office/officeart/2005/8/layout/h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D3132-B49B-442F-B678-E37964172E1E}">
      <dsp:nvSpPr>
        <dsp:cNvPr id="0" name=""/>
        <dsp:cNvSpPr/>
      </dsp:nvSpPr>
      <dsp:spPr>
        <a:xfrm>
          <a:off x="0" y="1068489"/>
          <a:ext cx="2401588" cy="257988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s-MX" sz="1600" kern="1200" dirty="0">
              <a:latin typeface="Bahnschrift" panose="020B0502040204020203" pitchFamily="34" charset="0"/>
            </a:rPr>
            <a:t>11 Equipos</a:t>
          </a:r>
          <a:endParaRPr lang="es-419" sz="1600" kern="1200" dirty="0">
            <a:latin typeface="Bahnschrift" panose="020B0502040204020203" pitchFamily="34" charset="0"/>
          </a:endParaRPr>
        </a:p>
        <a:p>
          <a:pPr marL="171450" lvl="1" indent="-171450" algn="l" defTabSz="711200">
            <a:lnSpc>
              <a:spcPct val="90000"/>
            </a:lnSpc>
            <a:spcBef>
              <a:spcPct val="0"/>
            </a:spcBef>
            <a:spcAft>
              <a:spcPct val="15000"/>
            </a:spcAft>
            <a:buChar char="•"/>
          </a:pPr>
          <a:r>
            <a:rPr lang="es-MX" sz="1600" kern="1200" dirty="0">
              <a:latin typeface="Bahnschrift" panose="020B0502040204020203" pitchFamily="34" charset="0"/>
            </a:rPr>
            <a:t>2 Grupos de 4 equipos y 1 grupo de 3</a:t>
          </a:r>
          <a:endParaRPr lang="es-419" sz="1600" kern="1200" dirty="0">
            <a:latin typeface="Bahnschrift" panose="020B0502040204020203" pitchFamily="34" charset="0"/>
          </a:endParaRPr>
        </a:p>
        <a:p>
          <a:pPr marL="171450" lvl="1" indent="-171450" algn="l" defTabSz="711200">
            <a:lnSpc>
              <a:spcPct val="90000"/>
            </a:lnSpc>
            <a:spcBef>
              <a:spcPct val="0"/>
            </a:spcBef>
            <a:spcAft>
              <a:spcPct val="15000"/>
            </a:spcAft>
            <a:buChar char="•"/>
          </a:pPr>
          <a:r>
            <a:rPr lang="es-MX" sz="1600" kern="1200" dirty="0">
              <a:latin typeface="Bahnschrift" panose="020B0502040204020203" pitchFamily="34" charset="0"/>
            </a:rPr>
            <a:t>Clasifican los primeros 2 equipos de cada grupo.</a:t>
          </a:r>
          <a:endParaRPr lang="es-419" sz="1600" kern="1200" dirty="0">
            <a:latin typeface="Bahnschrift" panose="020B0502040204020203" pitchFamily="34" charset="0"/>
          </a:endParaRPr>
        </a:p>
      </dsp:txBody>
      <dsp:txXfrm>
        <a:off x="59370" y="1127859"/>
        <a:ext cx="2282848" cy="1908311"/>
      </dsp:txXfrm>
    </dsp:sp>
    <dsp:sp modelId="{3AF9C85E-7AF7-4B9B-AAC7-9EE87FC89497}">
      <dsp:nvSpPr>
        <dsp:cNvPr id="0" name=""/>
        <dsp:cNvSpPr/>
      </dsp:nvSpPr>
      <dsp:spPr>
        <a:xfrm>
          <a:off x="1279340" y="1794117"/>
          <a:ext cx="2990529" cy="2990529"/>
        </a:xfrm>
        <a:prstGeom prst="leftCircularArrow">
          <a:avLst>
            <a:gd name="adj1" fmla="val 2811"/>
            <a:gd name="adj2" fmla="val 343207"/>
            <a:gd name="adj3" fmla="val 2120927"/>
            <a:gd name="adj4" fmla="val 9026699"/>
            <a:gd name="adj5" fmla="val 3280"/>
          </a:avLst>
        </a:prstGeom>
        <a:solidFill>
          <a:srgbClr val="FFFF00"/>
        </a:solid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9916158F-05F5-4DB9-B0B2-9A0B7D46F52D}">
      <dsp:nvSpPr>
        <dsp:cNvPr id="0" name=""/>
        <dsp:cNvSpPr/>
      </dsp:nvSpPr>
      <dsp:spPr>
        <a:xfrm>
          <a:off x="625113" y="3023951"/>
          <a:ext cx="1858789" cy="739179"/>
        </a:xfrm>
        <a:prstGeom prst="roundRect">
          <a:avLst>
            <a:gd name="adj" fmla="val 10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s-MX" sz="2300" kern="1200" dirty="0">
              <a:solidFill>
                <a:schemeClr val="tx1"/>
              </a:solidFill>
              <a:latin typeface="Bahnschrift" panose="020B0502040204020203" pitchFamily="34" charset="0"/>
            </a:rPr>
            <a:t>1ra Fase</a:t>
          </a:r>
          <a:endParaRPr lang="es-419" sz="2300" kern="1200" dirty="0">
            <a:solidFill>
              <a:schemeClr val="tx1"/>
            </a:solidFill>
            <a:latin typeface="Bahnschrift" panose="020B0502040204020203" pitchFamily="34" charset="0"/>
          </a:endParaRPr>
        </a:p>
      </dsp:txBody>
      <dsp:txXfrm>
        <a:off x="646763" y="3045601"/>
        <a:ext cx="1815489" cy="695879"/>
      </dsp:txXfrm>
    </dsp:sp>
    <dsp:sp modelId="{AE9E0674-06D5-4B13-8965-32F29FF9FA5C}">
      <dsp:nvSpPr>
        <dsp:cNvPr id="0" name=""/>
        <dsp:cNvSpPr/>
      </dsp:nvSpPr>
      <dsp:spPr>
        <a:xfrm>
          <a:off x="2884268" y="1447477"/>
          <a:ext cx="3130747" cy="216423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s-MX" sz="1600" kern="1200" dirty="0"/>
            <a:t>6 Equipos</a:t>
          </a:r>
          <a:endParaRPr lang="es-419" sz="1600" kern="1200" dirty="0"/>
        </a:p>
        <a:p>
          <a:pPr marL="171450" lvl="1" indent="-171450" algn="l" defTabSz="711200">
            <a:lnSpc>
              <a:spcPct val="90000"/>
            </a:lnSpc>
            <a:spcBef>
              <a:spcPct val="0"/>
            </a:spcBef>
            <a:spcAft>
              <a:spcPct val="15000"/>
            </a:spcAft>
            <a:buChar char="•"/>
          </a:pPr>
          <a:r>
            <a:rPr lang="es-MX" sz="1600" kern="1200" dirty="0"/>
            <a:t>2 grupos de 3.</a:t>
          </a:r>
          <a:endParaRPr lang="es-419" sz="1600" kern="1200" dirty="0"/>
        </a:p>
        <a:p>
          <a:pPr marL="171450" lvl="1" indent="-171450" algn="l" defTabSz="711200">
            <a:lnSpc>
              <a:spcPct val="90000"/>
            </a:lnSpc>
            <a:spcBef>
              <a:spcPct val="0"/>
            </a:spcBef>
            <a:spcAft>
              <a:spcPct val="15000"/>
            </a:spcAft>
            <a:buChar char="•"/>
          </a:pPr>
          <a:r>
            <a:rPr lang="es-MX" sz="1600" kern="1200" dirty="0"/>
            <a:t>Sorteo</a:t>
          </a:r>
          <a:endParaRPr lang="es-419" sz="1600" kern="1200" dirty="0"/>
        </a:p>
        <a:p>
          <a:pPr marL="171450" lvl="1" indent="-171450" algn="l" defTabSz="711200">
            <a:lnSpc>
              <a:spcPct val="90000"/>
            </a:lnSpc>
            <a:spcBef>
              <a:spcPct val="0"/>
            </a:spcBef>
            <a:spcAft>
              <a:spcPct val="15000"/>
            </a:spcAft>
            <a:buChar char="•"/>
          </a:pPr>
          <a:r>
            <a:rPr lang="es-MX" sz="1600" kern="1200" dirty="0"/>
            <a:t>Clasifican los primeros 2 equipos de cada grupo.</a:t>
          </a:r>
          <a:endParaRPr lang="es-419" sz="1600" kern="1200" dirty="0"/>
        </a:p>
      </dsp:txBody>
      <dsp:txXfrm>
        <a:off x="2934073" y="1961047"/>
        <a:ext cx="3031137" cy="1600860"/>
      </dsp:txXfrm>
    </dsp:sp>
    <dsp:sp modelId="{A4DED3B0-8D7B-4BC2-B870-855064D72E28}">
      <dsp:nvSpPr>
        <dsp:cNvPr id="0" name=""/>
        <dsp:cNvSpPr/>
      </dsp:nvSpPr>
      <dsp:spPr>
        <a:xfrm rot="21176651">
          <a:off x="4223955" y="-203254"/>
          <a:ext cx="2943989" cy="2943989"/>
        </a:xfrm>
        <a:prstGeom prst="circularArrow">
          <a:avLst>
            <a:gd name="adj1" fmla="val 2856"/>
            <a:gd name="adj2" fmla="val 348995"/>
            <a:gd name="adj3" fmla="val 20036442"/>
            <a:gd name="adj4" fmla="val 13136459"/>
            <a:gd name="adj5" fmla="val 3332"/>
          </a:avLst>
        </a:prstGeom>
        <a:solidFill>
          <a:srgbClr val="00B0F0"/>
        </a:solid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CE1A1CFB-213A-44E0-997A-ED5FF77A3C71}">
      <dsp:nvSpPr>
        <dsp:cNvPr id="0" name=""/>
        <dsp:cNvSpPr/>
      </dsp:nvSpPr>
      <dsp:spPr>
        <a:xfrm>
          <a:off x="3875165" y="637801"/>
          <a:ext cx="1858789" cy="739179"/>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s-MX" sz="2300" kern="1200" dirty="0">
              <a:latin typeface="Bahnschrift" panose="020B0502040204020203" pitchFamily="34" charset="0"/>
            </a:rPr>
            <a:t>2da fase</a:t>
          </a:r>
          <a:endParaRPr lang="es-419" sz="2300" kern="1200" dirty="0">
            <a:latin typeface="Bahnschrift" panose="020B0502040204020203" pitchFamily="34" charset="0"/>
          </a:endParaRPr>
        </a:p>
      </dsp:txBody>
      <dsp:txXfrm>
        <a:off x="3896815" y="659451"/>
        <a:ext cx="1815489" cy="695879"/>
      </dsp:txXfrm>
    </dsp:sp>
    <dsp:sp modelId="{406020AE-4644-4AA9-9256-5828810AC775}">
      <dsp:nvSpPr>
        <dsp:cNvPr id="0" name=""/>
        <dsp:cNvSpPr/>
      </dsp:nvSpPr>
      <dsp:spPr>
        <a:xfrm>
          <a:off x="6349406" y="891141"/>
          <a:ext cx="2091138" cy="2752203"/>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s-MX" sz="1600" kern="1200" dirty="0">
              <a:latin typeface="Bahnschrift" panose="020B0502040204020203" pitchFamily="34" charset="0"/>
            </a:rPr>
            <a:t>4 equipos</a:t>
          </a:r>
          <a:endParaRPr lang="es-419" sz="1600" kern="1200" dirty="0">
            <a:latin typeface="Bahnschrift" panose="020B0502040204020203" pitchFamily="34" charset="0"/>
          </a:endParaRPr>
        </a:p>
        <a:p>
          <a:pPr marL="171450" lvl="1" indent="-171450" algn="l" defTabSz="711200">
            <a:lnSpc>
              <a:spcPct val="90000"/>
            </a:lnSpc>
            <a:spcBef>
              <a:spcPct val="0"/>
            </a:spcBef>
            <a:spcAft>
              <a:spcPct val="15000"/>
            </a:spcAft>
            <a:buChar char="•"/>
          </a:pPr>
          <a:r>
            <a:rPr lang="es-MX" sz="1600" kern="1200" dirty="0">
              <a:latin typeface="Bahnschrift" panose="020B0502040204020203" pitchFamily="34" charset="0"/>
            </a:rPr>
            <a:t>Cruzados 1 del grupo A vs segundo del grupo B</a:t>
          </a:r>
          <a:endParaRPr lang="es-419" sz="1600" kern="1200" dirty="0">
            <a:latin typeface="Bahnschrift" panose="020B0502040204020203" pitchFamily="34" charset="0"/>
          </a:endParaRPr>
        </a:p>
        <a:p>
          <a:pPr marL="171450" lvl="1" indent="-171450" algn="l" defTabSz="711200">
            <a:lnSpc>
              <a:spcPct val="90000"/>
            </a:lnSpc>
            <a:spcBef>
              <a:spcPct val="0"/>
            </a:spcBef>
            <a:spcAft>
              <a:spcPct val="15000"/>
            </a:spcAft>
            <a:buChar char="•"/>
          </a:pPr>
          <a:r>
            <a:rPr lang="es-MX" sz="1600" kern="1200" dirty="0">
              <a:latin typeface="Bahnschrift" panose="020B0502040204020203" pitchFamily="34" charset="0"/>
            </a:rPr>
            <a:t>Cruzados 1 del grupo B vs segundo del grupo A</a:t>
          </a:r>
          <a:endParaRPr lang="es-419" sz="1600" kern="1200" dirty="0">
            <a:latin typeface="Bahnschrift" panose="020B0502040204020203" pitchFamily="34" charset="0"/>
          </a:endParaRPr>
        </a:p>
      </dsp:txBody>
      <dsp:txXfrm>
        <a:off x="6410653" y="952388"/>
        <a:ext cx="1968644" cy="2039951"/>
      </dsp:txXfrm>
    </dsp:sp>
    <dsp:sp modelId="{5D72C462-85E8-41F6-B11A-C1C449E38826}">
      <dsp:nvSpPr>
        <dsp:cNvPr id="0" name=""/>
        <dsp:cNvSpPr/>
      </dsp:nvSpPr>
      <dsp:spPr>
        <a:xfrm>
          <a:off x="7943415" y="2518999"/>
          <a:ext cx="1967036" cy="1967036"/>
        </a:xfrm>
        <a:prstGeom prst="leftCircularArrow">
          <a:avLst>
            <a:gd name="adj1" fmla="val 4274"/>
            <a:gd name="adj2" fmla="val 540343"/>
            <a:gd name="adj3" fmla="val 1565913"/>
            <a:gd name="adj4" fmla="val 8274549"/>
            <a:gd name="adj5" fmla="val 4987"/>
          </a:avLst>
        </a:prstGeom>
        <a:solidFill>
          <a:srgbClr val="FFFF00"/>
        </a:solid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40EF27A5-17F2-48B5-ADCF-0DC0891347D3}">
      <dsp:nvSpPr>
        <dsp:cNvPr id="0" name=""/>
        <dsp:cNvSpPr/>
      </dsp:nvSpPr>
      <dsp:spPr>
        <a:xfrm>
          <a:off x="7287052" y="3598031"/>
          <a:ext cx="1955242" cy="502693"/>
        </a:xfrm>
        <a:prstGeom prst="roundRect">
          <a:avLst>
            <a:gd name="adj" fmla="val 10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s-MX" sz="2300" kern="1200" dirty="0">
              <a:solidFill>
                <a:schemeClr val="tx1"/>
              </a:solidFill>
              <a:latin typeface="Bahnschrift" panose="020B0502040204020203" pitchFamily="34" charset="0"/>
            </a:rPr>
            <a:t>Semifinales</a:t>
          </a:r>
          <a:endParaRPr lang="es-419" sz="2300" kern="1200" dirty="0">
            <a:solidFill>
              <a:schemeClr val="tx1"/>
            </a:solidFill>
            <a:latin typeface="Bahnschrift" panose="020B0502040204020203" pitchFamily="34" charset="0"/>
          </a:endParaRPr>
        </a:p>
      </dsp:txBody>
      <dsp:txXfrm>
        <a:off x="7301775" y="3612754"/>
        <a:ext cx="1925796" cy="473247"/>
      </dsp:txXfrm>
    </dsp:sp>
    <dsp:sp modelId="{7FE8D734-9363-41D0-A358-4378B42E82C3}">
      <dsp:nvSpPr>
        <dsp:cNvPr id="0" name=""/>
        <dsp:cNvSpPr/>
      </dsp:nvSpPr>
      <dsp:spPr>
        <a:xfrm>
          <a:off x="9187461" y="1430063"/>
          <a:ext cx="2091138" cy="2198816"/>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s-MX" sz="1600" kern="1200" dirty="0">
              <a:latin typeface="Bahnschrift" panose="020B0502040204020203" pitchFamily="34" charset="0"/>
            </a:rPr>
            <a:t>Tercer puesto: perdedores de semifinales. Partido único.</a:t>
          </a:r>
          <a:endParaRPr lang="es-419" sz="1600" kern="1200" dirty="0">
            <a:latin typeface="Bahnschrift" panose="020B0502040204020203" pitchFamily="34" charset="0"/>
          </a:endParaRPr>
        </a:p>
        <a:p>
          <a:pPr marL="171450" lvl="1" indent="-171450" algn="l" defTabSz="711200">
            <a:lnSpc>
              <a:spcPct val="90000"/>
            </a:lnSpc>
            <a:spcBef>
              <a:spcPct val="0"/>
            </a:spcBef>
            <a:spcAft>
              <a:spcPct val="15000"/>
            </a:spcAft>
            <a:buChar char="•"/>
          </a:pPr>
          <a:r>
            <a:rPr lang="es-MX" sz="1600" kern="1200" dirty="0">
              <a:latin typeface="Bahnschrift" panose="020B0502040204020203" pitchFamily="34" charset="0"/>
            </a:rPr>
            <a:t>Final: ganadores de semifinales. Partido único</a:t>
          </a:r>
          <a:endParaRPr lang="es-419" sz="1600" kern="1200" dirty="0">
            <a:latin typeface="Bahnschrift" panose="020B0502040204020203" pitchFamily="34" charset="0"/>
          </a:endParaRPr>
        </a:p>
      </dsp:txBody>
      <dsp:txXfrm>
        <a:off x="9238062" y="1951839"/>
        <a:ext cx="1989936" cy="1626439"/>
      </dsp:txXfrm>
    </dsp:sp>
    <dsp:sp modelId="{21CB16E2-B0EE-4D1F-9D6A-36CAE779C262}">
      <dsp:nvSpPr>
        <dsp:cNvPr id="0" name=""/>
        <dsp:cNvSpPr/>
      </dsp:nvSpPr>
      <dsp:spPr>
        <a:xfrm>
          <a:off x="9657349" y="708979"/>
          <a:ext cx="1858789" cy="739179"/>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s-MX" sz="2300" kern="1200" dirty="0">
              <a:latin typeface="Bahnschrift" panose="020B0502040204020203" pitchFamily="34" charset="0"/>
            </a:rPr>
            <a:t>Final y 3cer Puesto</a:t>
          </a:r>
          <a:endParaRPr lang="es-419" sz="2300" kern="1200" dirty="0">
            <a:latin typeface="Bahnschrift" panose="020B0502040204020203" pitchFamily="34" charset="0"/>
          </a:endParaRPr>
        </a:p>
      </dsp:txBody>
      <dsp:txXfrm>
        <a:off x="9678999" y="730629"/>
        <a:ext cx="1815489" cy="69587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8C6B8D0-7E98-46AB-8908-0D4FA44C4A5D}" type="datetimeFigureOut">
              <a:rPr lang="es-CO" smtClean="0"/>
              <a:t>25/04/2023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7FBF758-77BA-4E1E-9505-0D25979E11C1}" type="slidenum">
              <a:rPr lang="es-CO" smtClean="0"/>
              <a:t>‹Nº›</a:t>
            </a:fld>
            <a:endParaRPr lang="es-CO"/>
          </a:p>
        </p:txBody>
      </p:sp>
    </p:spTree>
    <p:extLst>
      <p:ext uri="{BB962C8B-B14F-4D97-AF65-F5344CB8AC3E}">
        <p14:creationId xmlns:p14="http://schemas.microsoft.com/office/powerpoint/2010/main" val="398040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8C6B8D0-7E98-46AB-8908-0D4FA44C4A5D}" type="datetimeFigureOut">
              <a:rPr lang="es-CO" smtClean="0"/>
              <a:t>25/04/2023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7FBF758-77BA-4E1E-9505-0D25979E11C1}" type="slidenum">
              <a:rPr lang="es-CO" smtClean="0"/>
              <a:t>‹Nº›</a:t>
            </a:fld>
            <a:endParaRPr lang="es-CO"/>
          </a:p>
        </p:txBody>
      </p:sp>
    </p:spTree>
    <p:extLst>
      <p:ext uri="{BB962C8B-B14F-4D97-AF65-F5344CB8AC3E}">
        <p14:creationId xmlns:p14="http://schemas.microsoft.com/office/powerpoint/2010/main" val="3480498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8C6B8D0-7E98-46AB-8908-0D4FA44C4A5D}" type="datetimeFigureOut">
              <a:rPr lang="es-CO" smtClean="0"/>
              <a:t>25/04/2023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7FBF758-77BA-4E1E-9505-0D25979E11C1}" type="slidenum">
              <a:rPr lang="es-CO" smtClean="0"/>
              <a:t>‹Nº›</a:t>
            </a:fld>
            <a:endParaRPr lang="es-CO"/>
          </a:p>
        </p:txBody>
      </p:sp>
    </p:spTree>
    <p:extLst>
      <p:ext uri="{BB962C8B-B14F-4D97-AF65-F5344CB8AC3E}">
        <p14:creationId xmlns:p14="http://schemas.microsoft.com/office/powerpoint/2010/main" val="2287338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8C6B8D0-7E98-46AB-8908-0D4FA44C4A5D}" type="datetimeFigureOut">
              <a:rPr lang="es-CO" smtClean="0"/>
              <a:t>25/04/2023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7FBF758-77BA-4E1E-9505-0D25979E11C1}" type="slidenum">
              <a:rPr lang="es-CO" smtClean="0"/>
              <a:t>‹Nº›</a:t>
            </a:fld>
            <a:endParaRPr lang="es-CO"/>
          </a:p>
        </p:txBody>
      </p:sp>
    </p:spTree>
    <p:extLst>
      <p:ext uri="{BB962C8B-B14F-4D97-AF65-F5344CB8AC3E}">
        <p14:creationId xmlns:p14="http://schemas.microsoft.com/office/powerpoint/2010/main" val="2118782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68C6B8D0-7E98-46AB-8908-0D4FA44C4A5D}" type="datetimeFigureOut">
              <a:rPr lang="es-CO" smtClean="0"/>
              <a:t>25/04/2023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7FBF758-77BA-4E1E-9505-0D25979E11C1}" type="slidenum">
              <a:rPr lang="es-CO" smtClean="0"/>
              <a:t>‹Nº›</a:t>
            </a:fld>
            <a:endParaRPr lang="es-CO"/>
          </a:p>
        </p:txBody>
      </p:sp>
    </p:spTree>
    <p:extLst>
      <p:ext uri="{BB962C8B-B14F-4D97-AF65-F5344CB8AC3E}">
        <p14:creationId xmlns:p14="http://schemas.microsoft.com/office/powerpoint/2010/main" val="2055385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8C6B8D0-7E98-46AB-8908-0D4FA44C4A5D}" type="datetimeFigureOut">
              <a:rPr lang="es-CO" smtClean="0"/>
              <a:t>25/04/2023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7FBF758-77BA-4E1E-9505-0D25979E11C1}" type="slidenum">
              <a:rPr lang="es-CO" smtClean="0"/>
              <a:t>‹Nº›</a:t>
            </a:fld>
            <a:endParaRPr lang="es-CO"/>
          </a:p>
        </p:txBody>
      </p:sp>
    </p:spTree>
    <p:extLst>
      <p:ext uri="{BB962C8B-B14F-4D97-AF65-F5344CB8AC3E}">
        <p14:creationId xmlns:p14="http://schemas.microsoft.com/office/powerpoint/2010/main" val="2667843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8C6B8D0-7E98-46AB-8908-0D4FA44C4A5D}" type="datetimeFigureOut">
              <a:rPr lang="es-CO" smtClean="0"/>
              <a:t>25/04/2023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B7FBF758-77BA-4E1E-9505-0D25979E11C1}" type="slidenum">
              <a:rPr lang="es-CO" smtClean="0"/>
              <a:t>‹Nº›</a:t>
            </a:fld>
            <a:endParaRPr lang="es-CO"/>
          </a:p>
        </p:txBody>
      </p:sp>
    </p:spTree>
    <p:extLst>
      <p:ext uri="{BB962C8B-B14F-4D97-AF65-F5344CB8AC3E}">
        <p14:creationId xmlns:p14="http://schemas.microsoft.com/office/powerpoint/2010/main" val="2539126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8C6B8D0-7E98-46AB-8908-0D4FA44C4A5D}" type="datetimeFigureOut">
              <a:rPr lang="es-CO" smtClean="0"/>
              <a:t>25/04/2023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B7FBF758-77BA-4E1E-9505-0D25979E11C1}" type="slidenum">
              <a:rPr lang="es-CO" smtClean="0"/>
              <a:t>‹Nº›</a:t>
            </a:fld>
            <a:endParaRPr lang="es-CO"/>
          </a:p>
        </p:txBody>
      </p:sp>
    </p:spTree>
    <p:extLst>
      <p:ext uri="{BB962C8B-B14F-4D97-AF65-F5344CB8AC3E}">
        <p14:creationId xmlns:p14="http://schemas.microsoft.com/office/powerpoint/2010/main" val="2092296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6B8D0-7E98-46AB-8908-0D4FA44C4A5D}" type="datetimeFigureOut">
              <a:rPr lang="es-CO" smtClean="0"/>
              <a:t>25/04/2023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B7FBF758-77BA-4E1E-9505-0D25979E11C1}" type="slidenum">
              <a:rPr lang="es-CO" smtClean="0"/>
              <a:t>‹Nº›</a:t>
            </a:fld>
            <a:endParaRPr lang="es-CO"/>
          </a:p>
        </p:txBody>
      </p:sp>
    </p:spTree>
    <p:extLst>
      <p:ext uri="{BB962C8B-B14F-4D97-AF65-F5344CB8AC3E}">
        <p14:creationId xmlns:p14="http://schemas.microsoft.com/office/powerpoint/2010/main" val="2276293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68C6B8D0-7E98-46AB-8908-0D4FA44C4A5D}" type="datetimeFigureOut">
              <a:rPr lang="es-CO" smtClean="0"/>
              <a:t>25/04/2023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7FBF758-77BA-4E1E-9505-0D25979E11C1}" type="slidenum">
              <a:rPr lang="es-CO" smtClean="0"/>
              <a:t>‹Nº›</a:t>
            </a:fld>
            <a:endParaRPr lang="es-CO"/>
          </a:p>
        </p:txBody>
      </p:sp>
    </p:spTree>
    <p:extLst>
      <p:ext uri="{BB962C8B-B14F-4D97-AF65-F5344CB8AC3E}">
        <p14:creationId xmlns:p14="http://schemas.microsoft.com/office/powerpoint/2010/main" val="44417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68C6B8D0-7E98-46AB-8908-0D4FA44C4A5D}" type="datetimeFigureOut">
              <a:rPr lang="es-CO" smtClean="0"/>
              <a:t>25/04/2023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7FBF758-77BA-4E1E-9505-0D25979E11C1}" type="slidenum">
              <a:rPr lang="es-CO" smtClean="0"/>
              <a:t>‹Nº›</a:t>
            </a:fld>
            <a:endParaRPr lang="es-CO"/>
          </a:p>
        </p:txBody>
      </p:sp>
    </p:spTree>
    <p:extLst>
      <p:ext uri="{BB962C8B-B14F-4D97-AF65-F5344CB8AC3E}">
        <p14:creationId xmlns:p14="http://schemas.microsoft.com/office/powerpoint/2010/main" val="1956049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6B8D0-7E98-46AB-8908-0D4FA44C4A5D}" type="datetimeFigureOut">
              <a:rPr lang="es-CO" smtClean="0"/>
              <a:t>25/04/2023</a:t>
            </a:fld>
            <a:endParaRPr lang="es-C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BF758-77BA-4E1E-9505-0D25979E11C1}" type="slidenum">
              <a:rPr lang="es-CO" smtClean="0"/>
              <a:t>‹Nº›</a:t>
            </a:fld>
            <a:endParaRPr lang="es-CO"/>
          </a:p>
        </p:txBody>
      </p:sp>
    </p:spTree>
    <p:extLst>
      <p:ext uri="{BB962C8B-B14F-4D97-AF65-F5344CB8AC3E}">
        <p14:creationId xmlns:p14="http://schemas.microsoft.com/office/powerpoint/2010/main" val="2887914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3727"/>
            <a:ext cx="3505200" cy="895350"/>
          </a:xfrm>
          <a:prstGeom prst="rect">
            <a:avLst/>
          </a:prstGeom>
        </p:spPr>
      </p:pic>
      <p:sp>
        <p:nvSpPr>
          <p:cNvPr id="6" name="CuadroTexto 5"/>
          <p:cNvSpPr txBox="1"/>
          <p:nvPr/>
        </p:nvSpPr>
        <p:spPr>
          <a:xfrm>
            <a:off x="1364974" y="1386201"/>
            <a:ext cx="9164981" cy="4247317"/>
          </a:xfrm>
          <a:prstGeom prst="rect">
            <a:avLst/>
          </a:prstGeom>
          <a:noFill/>
        </p:spPr>
        <p:txBody>
          <a:bodyPr wrap="square" rtlCol="0">
            <a:spAutoFit/>
          </a:bodyPr>
          <a:lstStyle/>
          <a:p>
            <a:pPr algn="ctr"/>
            <a:r>
              <a:rPr lang="es-MX" dirty="0">
                <a:ln w="0"/>
                <a:solidFill>
                  <a:srgbClr val="FF0000"/>
                </a:solidFill>
                <a:effectLst>
                  <a:reflection blurRad="6350" stA="53000" endA="300" endPos="35500" dir="5400000" sy="-90000" algn="bl" rotWithShape="0"/>
                </a:effectLst>
                <a:latin typeface="Berlin Sans FB Demi" panose="020E0802020502020306" pitchFamily="34" charset="0"/>
              </a:rPr>
              <a:t>SECRETARÍA DE LA FUNCIÓN PÚBLICA</a:t>
            </a:r>
          </a:p>
          <a:p>
            <a:pPr algn="ctr"/>
            <a:endParaRPr lang="es-MX"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a:p>
            <a:pPr algn="ctr"/>
            <a:r>
              <a:rPr lang="es-MX" sz="5400" dirty="0">
                <a:ln w="0">
                  <a:solidFill>
                    <a:schemeClr val="tx1"/>
                  </a:solidFill>
                </a:ln>
                <a:solidFill>
                  <a:srgbClr val="FFFF00"/>
                </a:solidFill>
                <a:effectLst>
                  <a:reflection blurRad="6350" stA="53000" endA="300" endPos="35500" dir="5400000" sy="-90000" algn="bl" rotWithShape="0"/>
                </a:effectLst>
                <a:latin typeface="Berlin Sans FB Demi" panose="020E0802020502020306" pitchFamily="34" charset="0"/>
              </a:rPr>
              <a:t>CONGRESO TÉCNICO Y SÓRTEO FUTBOL 5 SENIOR  COPA GOBERNACION “PONLE COLOR” 2023</a:t>
            </a:r>
          </a:p>
          <a:p>
            <a:pPr algn="ctr"/>
            <a:endParaRPr lang="es-MX"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51499" y="5069035"/>
            <a:ext cx="1662045" cy="1788965"/>
          </a:xfrm>
          <a:prstGeom prst="rect">
            <a:avLst/>
          </a:prstGeom>
        </p:spPr>
      </p:pic>
    </p:spTree>
    <p:extLst>
      <p:ext uri="{BB962C8B-B14F-4D97-AF65-F5344CB8AC3E}">
        <p14:creationId xmlns:p14="http://schemas.microsoft.com/office/powerpoint/2010/main" val="1480846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agen 19">
            <a:extLst>
              <a:ext uri="{FF2B5EF4-FFF2-40B4-BE49-F238E27FC236}">
                <a16:creationId xmlns:a16="http://schemas.microsoft.com/office/drawing/2014/main" id="{E8290A90-183A-4A12-811B-371A1566890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432890"/>
            <a:ext cx="1318591" cy="1372035"/>
          </a:xfrm>
          <a:prstGeom prst="rect">
            <a:avLst/>
          </a:prstGeom>
        </p:spPr>
      </p:pic>
      <p:sp>
        <p:nvSpPr>
          <p:cNvPr id="5" name="CuadroTexto 4">
            <a:extLst>
              <a:ext uri="{FF2B5EF4-FFF2-40B4-BE49-F238E27FC236}">
                <a16:creationId xmlns:a16="http://schemas.microsoft.com/office/drawing/2014/main" id="{7144256D-0082-451F-9B84-D9F663FA76FF}"/>
              </a:ext>
            </a:extLst>
          </p:cNvPr>
          <p:cNvSpPr txBox="1"/>
          <p:nvPr/>
        </p:nvSpPr>
        <p:spPr>
          <a:xfrm>
            <a:off x="755375" y="199277"/>
            <a:ext cx="10429460" cy="1754326"/>
          </a:xfrm>
          <a:prstGeom prst="rect">
            <a:avLst/>
          </a:prstGeom>
          <a:noFill/>
        </p:spPr>
        <p:txBody>
          <a:bodyPr wrap="square">
            <a:spAutoFit/>
          </a:bodyPr>
          <a:lstStyle/>
          <a:p>
            <a:pPr algn="ctr"/>
            <a:r>
              <a:rPr lang="es-MX" sz="3600" dirty="0">
                <a:ln w="0">
                  <a:solidFill>
                    <a:srgbClr val="FFFF00"/>
                  </a:solidFill>
                </a:ln>
                <a:solidFill>
                  <a:srgbClr val="0070C0"/>
                </a:solidFill>
                <a:effectLst>
                  <a:reflection blurRad="6350" stA="53000" endA="300" endPos="35500" dir="5400000" sy="-90000" algn="bl" rotWithShape="0"/>
                </a:effectLst>
                <a:latin typeface="Berlin Sans FB Demi" panose="020E0802020502020306" pitchFamily="34" charset="0"/>
              </a:rPr>
              <a:t>DELEGACIONES PARTICIPANTES </a:t>
            </a:r>
            <a:r>
              <a:rPr lang="es-419" sz="3600" dirty="0">
                <a:ln w="0">
                  <a:solidFill>
                    <a:srgbClr val="FFFF00"/>
                  </a:solidFill>
                </a:ln>
                <a:solidFill>
                  <a:srgbClr val="0070C0"/>
                </a:solidFill>
                <a:effectLst>
                  <a:reflection blurRad="6350" stA="53000" endA="300" endPos="35500" dir="5400000" sy="-90000" algn="bl" rotWithShape="0"/>
                </a:effectLst>
                <a:latin typeface="Berlin Sans FB Demi" panose="020E0802020502020306" pitchFamily="34" charset="0"/>
              </a:rPr>
              <a:t>FUTBOL 5 SENIOR  COPA GOBERNACION “PONLE COLOR” 2023</a:t>
            </a:r>
            <a:endParaRPr lang="es-MX" sz="3600" dirty="0">
              <a:ln w="0">
                <a:solidFill>
                  <a:srgbClr val="FFFF00"/>
                </a:solidFill>
              </a:ln>
              <a:solidFill>
                <a:srgbClr val="0070C0"/>
              </a:solidFill>
              <a:effectLst>
                <a:reflection blurRad="6350" stA="53000" endA="300" endPos="35500" dir="5400000" sy="-90000" algn="bl" rotWithShape="0"/>
              </a:effectLst>
              <a:latin typeface="Berlin Sans FB Demi" panose="020E0802020502020306" pitchFamily="34" charset="0"/>
            </a:endParaRPr>
          </a:p>
        </p:txBody>
      </p:sp>
      <p:sp>
        <p:nvSpPr>
          <p:cNvPr id="7" name="CuadroTexto 6">
            <a:extLst>
              <a:ext uri="{FF2B5EF4-FFF2-40B4-BE49-F238E27FC236}">
                <a16:creationId xmlns:a16="http://schemas.microsoft.com/office/drawing/2014/main" id="{91A66EDC-9A15-416A-8668-1444EBC41B5D}"/>
              </a:ext>
            </a:extLst>
          </p:cNvPr>
          <p:cNvSpPr txBox="1"/>
          <p:nvPr/>
        </p:nvSpPr>
        <p:spPr>
          <a:xfrm>
            <a:off x="2345635" y="2016570"/>
            <a:ext cx="4532243" cy="4431983"/>
          </a:xfrm>
          <a:prstGeom prst="rect">
            <a:avLst/>
          </a:prstGeom>
          <a:noFill/>
        </p:spPr>
        <p:txBody>
          <a:bodyPr wrap="square">
            <a:spAutoFit/>
          </a:bodyPr>
          <a:lstStyle/>
          <a:p>
            <a:endParaRPr lang="es-419" dirty="0"/>
          </a:p>
          <a:p>
            <a:r>
              <a:rPr lang="es-419" b="1" dirty="0"/>
              <a:t>1. </a:t>
            </a:r>
            <a:r>
              <a:rPr lang="es-419" sz="2400" dirty="0"/>
              <a:t>ACIDC</a:t>
            </a:r>
          </a:p>
          <a:p>
            <a:r>
              <a:rPr lang="es-419" sz="2400" b="1" dirty="0"/>
              <a:t>2. </a:t>
            </a:r>
            <a:r>
              <a:rPr lang="es-419" sz="2400" dirty="0"/>
              <a:t>BENEFICENCIA</a:t>
            </a:r>
          </a:p>
          <a:p>
            <a:r>
              <a:rPr lang="es-MX" sz="2400" b="1" dirty="0"/>
              <a:t>3. </a:t>
            </a:r>
            <a:r>
              <a:rPr lang="es-MX" sz="2400" dirty="0"/>
              <a:t>CONTRALORIA</a:t>
            </a:r>
          </a:p>
          <a:p>
            <a:r>
              <a:rPr lang="es-MX" sz="2400" b="1" dirty="0"/>
              <a:t>4. </a:t>
            </a:r>
            <a:r>
              <a:rPr lang="es-MX" sz="2400" dirty="0"/>
              <a:t>FUNCION PUBLICA</a:t>
            </a:r>
          </a:p>
          <a:p>
            <a:r>
              <a:rPr lang="es-419" sz="2400" b="1" dirty="0"/>
              <a:t>5. </a:t>
            </a:r>
            <a:r>
              <a:rPr lang="es-MX" sz="2400" dirty="0"/>
              <a:t>EPC</a:t>
            </a:r>
          </a:p>
          <a:p>
            <a:r>
              <a:rPr lang="es-419" sz="2400" b="1" dirty="0"/>
              <a:t>6. </a:t>
            </a:r>
            <a:r>
              <a:rPr lang="es-419" sz="2400" dirty="0"/>
              <a:t>HACIENDA</a:t>
            </a:r>
            <a:endParaRPr lang="es-419" sz="2400" b="1" dirty="0"/>
          </a:p>
          <a:p>
            <a:r>
              <a:rPr lang="es-MX" sz="2400" b="1" dirty="0"/>
              <a:t>7. </a:t>
            </a:r>
            <a:r>
              <a:rPr lang="es-MX" sz="2400" dirty="0"/>
              <a:t>INDEPORTES</a:t>
            </a:r>
          </a:p>
          <a:p>
            <a:r>
              <a:rPr lang="es-419" sz="2400" b="1" dirty="0"/>
              <a:t>8. </a:t>
            </a:r>
            <a:r>
              <a:rPr lang="es-419" sz="2400" dirty="0"/>
              <a:t>INMOBILIARIA</a:t>
            </a:r>
            <a:endParaRPr lang="es-419" sz="2400" b="1" dirty="0"/>
          </a:p>
          <a:p>
            <a:r>
              <a:rPr lang="es-419" sz="2400" b="1" dirty="0"/>
              <a:t>9. </a:t>
            </a:r>
            <a:r>
              <a:rPr lang="es-419" sz="2400" dirty="0"/>
              <a:t>SECRE. GENERAL</a:t>
            </a:r>
          </a:p>
          <a:p>
            <a:r>
              <a:rPr lang="es-MX" sz="2400" b="1" dirty="0"/>
              <a:t>10</a:t>
            </a:r>
            <a:r>
              <a:rPr lang="es-MX" sz="2400" dirty="0"/>
              <a:t>. SECRE. SALUD</a:t>
            </a:r>
          </a:p>
          <a:p>
            <a:r>
              <a:rPr lang="es-MX" sz="2400" b="1" dirty="0"/>
              <a:t>11. </a:t>
            </a:r>
            <a:r>
              <a:rPr lang="es-MX" sz="2400" dirty="0"/>
              <a:t>SECRE. EDUCACION</a:t>
            </a:r>
            <a:endParaRPr lang="es-MX" sz="2400" b="1" dirty="0"/>
          </a:p>
        </p:txBody>
      </p:sp>
    </p:spTree>
    <p:extLst>
      <p:ext uri="{BB962C8B-B14F-4D97-AF65-F5344CB8AC3E}">
        <p14:creationId xmlns:p14="http://schemas.microsoft.com/office/powerpoint/2010/main" val="3324995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agen 19">
            <a:extLst>
              <a:ext uri="{FF2B5EF4-FFF2-40B4-BE49-F238E27FC236}">
                <a16:creationId xmlns:a16="http://schemas.microsoft.com/office/drawing/2014/main" id="{E8290A90-183A-4A12-811B-371A1566890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432890"/>
            <a:ext cx="1318591" cy="1372035"/>
          </a:xfrm>
          <a:prstGeom prst="rect">
            <a:avLst/>
          </a:prstGeom>
        </p:spPr>
      </p:pic>
      <p:sp>
        <p:nvSpPr>
          <p:cNvPr id="5" name="CuadroTexto 4">
            <a:extLst>
              <a:ext uri="{FF2B5EF4-FFF2-40B4-BE49-F238E27FC236}">
                <a16:creationId xmlns:a16="http://schemas.microsoft.com/office/drawing/2014/main" id="{7144256D-0082-451F-9B84-D9F663FA76FF}"/>
              </a:ext>
            </a:extLst>
          </p:cNvPr>
          <p:cNvSpPr txBox="1"/>
          <p:nvPr/>
        </p:nvSpPr>
        <p:spPr>
          <a:xfrm>
            <a:off x="755375" y="199277"/>
            <a:ext cx="10429460" cy="1754326"/>
          </a:xfrm>
          <a:prstGeom prst="rect">
            <a:avLst/>
          </a:prstGeom>
          <a:noFill/>
        </p:spPr>
        <p:txBody>
          <a:bodyPr wrap="square">
            <a:spAutoFit/>
          </a:bodyPr>
          <a:lstStyle/>
          <a:p>
            <a:pPr algn="ctr"/>
            <a:r>
              <a:rPr lang="es-MX" sz="3600" dirty="0">
                <a:ln w="0">
                  <a:solidFill>
                    <a:schemeClr val="tx1"/>
                  </a:solidFill>
                </a:ln>
                <a:solidFill>
                  <a:srgbClr val="FFFF00"/>
                </a:solidFill>
                <a:effectLst>
                  <a:reflection blurRad="6350" stA="53000" endA="300" endPos="35500" dir="5400000" sy="-90000" algn="bl" rotWithShape="0"/>
                </a:effectLst>
                <a:latin typeface="Berlin Sans FB Demi" panose="020E0802020502020306" pitchFamily="34" charset="0"/>
              </a:rPr>
              <a:t>CONGRESO TÉCNICO Y SÓRTEO FUTBOL 5 SENIOR  COPA GOBERNACION “PONLE COLOR”2023</a:t>
            </a:r>
          </a:p>
        </p:txBody>
      </p:sp>
      <p:sp>
        <p:nvSpPr>
          <p:cNvPr id="6" name="CuadroTexto 5">
            <a:extLst>
              <a:ext uri="{FF2B5EF4-FFF2-40B4-BE49-F238E27FC236}">
                <a16:creationId xmlns:a16="http://schemas.microsoft.com/office/drawing/2014/main" id="{9BB7A950-E01B-4A66-9C70-3F61249070CF}"/>
              </a:ext>
            </a:extLst>
          </p:cNvPr>
          <p:cNvSpPr txBox="1"/>
          <p:nvPr/>
        </p:nvSpPr>
        <p:spPr>
          <a:xfrm>
            <a:off x="1318591" y="2263673"/>
            <a:ext cx="10065026" cy="4708981"/>
          </a:xfrm>
          <a:prstGeom prst="rect">
            <a:avLst/>
          </a:prstGeom>
          <a:noFill/>
        </p:spPr>
        <p:txBody>
          <a:bodyPr wrap="square">
            <a:spAutoFit/>
          </a:bodyPr>
          <a:lstStyle/>
          <a:p>
            <a:pPr lvl="0">
              <a:buFont typeface="+mj-lt"/>
              <a:buAutoNum type="arabicPeriod"/>
            </a:pPr>
            <a:r>
              <a:rPr lang="es-ES" sz="2400" dirty="0">
                <a:effectLst/>
                <a:latin typeface="Bahnschrift" panose="020B0502040204020203" pitchFamily="34" charset="0"/>
                <a:ea typeface="Times New Roman" panose="02020603050405020304" pitchFamily="18" charset="0"/>
              </a:rPr>
              <a:t>Cada entidad podrá inscribir hasta 12 participantes</a:t>
            </a:r>
          </a:p>
          <a:p>
            <a:pPr lvl="0">
              <a:buFont typeface="+mj-lt"/>
              <a:buAutoNum type="arabicPeriod"/>
            </a:pPr>
            <a:endParaRPr lang="es-ES" sz="2400" dirty="0">
              <a:latin typeface="Bahnschrift" panose="020B0502040204020203" pitchFamily="34" charset="0"/>
            </a:endParaRPr>
          </a:p>
          <a:p>
            <a:pPr algn="just">
              <a:buFont typeface="+mj-lt"/>
              <a:buAutoNum type="arabicPeriod"/>
            </a:pPr>
            <a:r>
              <a:rPr lang="es-ES" sz="2400" dirty="0"/>
              <a:t>El equipo estará conformado por cinco (5) jugadores, uno de los cuales será el portero, y este podrá ser el único participante menor de 50 años en el rol de arquero. Bajo ninguna circunstancia estos jugadores podrán actuar como jugadores de campo. En la planilla de juego cada equipo podrá inscribir un máximo de dos integrantes menores de 50 años, únicamente para el rol de arquero y bajo ninguna circunstancia podrá cumplir el rol de jugador de campo</a:t>
            </a:r>
          </a:p>
          <a:p>
            <a:pPr>
              <a:buFont typeface="+mj-lt"/>
              <a:buAutoNum type="arabicPeriod"/>
            </a:pPr>
            <a:endParaRPr lang="es-ES" sz="2400" dirty="0"/>
          </a:p>
          <a:p>
            <a:pPr>
              <a:buFont typeface="+mj-lt"/>
              <a:buAutoNum type="arabicPeriod"/>
            </a:pPr>
            <a:r>
              <a:rPr lang="es-ES" sz="2400" dirty="0"/>
              <a:t>Para el desarrollo del torneo se aplican los numerales contemplados en el artículo 24 del presente reglamento</a:t>
            </a:r>
            <a:endParaRPr lang="es-419" sz="2400" dirty="0"/>
          </a:p>
          <a:p>
            <a:pPr>
              <a:buFont typeface="+mj-lt"/>
              <a:buAutoNum type="arabicPeriod"/>
            </a:pPr>
            <a:endParaRPr lang="es-419" dirty="0"/>
          </a:p>
          <a:p>
            <a:pPr lvl="0"/>
            <a:endParaRPr lang="es-419" sz="1800" dirty="0">
              <a:latin typeface="Bahnschrift" panose="020B0502040204020203" pitchFamily="34" charset="0"/>
            </a:endParaRPr>
          </a:p>
        </p:txBody>
      </p:sp>
    </p:spTree>
    <p:extLst>
      <p:ext uri="{BB962C8B-B14F-4D97-AF65-F5344CB8AC3E}">
        <p14:creationId xmlns:p14="http://schemas.microsoft.com/office/powerpoint/2010/main" val="1988388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4035" y="46904"/>
            <a:ext cx="1242899" cy="1397583"/>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766" y="5659810"/>
            <a:ext cx="1113183" cy="1198190"/>
          </a:xfrm>
          <a:prstGeom prst="rect">
            <a:avLst/>
          </a:prstGeom>
        </p:spPr>
      </p:pic>
      <p:sp>
        <p:nvSpPr>
          <p:cNvPr id="7" name="CuadroTexto 6">
            <a:extLst>
              <a:ext uri="{FF2B5EF4-FFF2-40B4-BE49-F238E27FC236}">
                <a16:creationId xmlns:a16="http://schemas.microsoft.com/office/drawing/2014/main" id="{2E9F94FC-F8A3-4ED9-8A34-C18A5D1631E2}"/>
              </a:ext>
            </a:extLst>
          </p:cNvPr>
          <p:cNvSpPr txBox="1"/>
          <p:nvPr/>
        </p:nvSpPr>
        <p:spPr>
          <a:xfrm>
            <a:off x="1569279" y="251476"/>
            <a:ext cx="8584283" cy="1015663"/>
          </a:xfrm>
          <a:prstGeom prst="rect">
            <a:avLst/>
          </a:prstGeom>
          <a:noFill/>
        </p:spPr>
        <p:txBody>
          <a:bodyPr wrap="square">
            <a:spAutoFit/>
          </a:bodyPr>
          <a:lstStyle/>
          <a:p>
            <a:pPr algn="ctr"/>
            <a:r>
              <a:rPr lang="es-419" sz="2000" dirty="0">
                <a:ln w="0">
                  <a:solidFill>
                    <a:srgbClr val="FFFF00"/>
                  </a:solidFill>
                </a:ln>
                <a:solidFill>
                  <a:srgbClr val="0070C0"/>
                </a:solidFill>
                <a:effectLst>
                  <a:reflection blurRad="6350" stA="53000" endA="300" endPos="35500" dir="5400000" sy="-90000" algn="bl" rotWithShape="0"/>
                </a:effectLst>
                <a:latin typeface="Berlin Sans FB Demi" panose="020E0802020502020306" pitchFamily="34" charset="0"/>
              </a:rPr>
              <a:t>CONGRESO TÉCNICO Y SÓRTEO FUTBOL 5 SENIOR  COPA GOBERNACION “PONLE COLOR” 2023</a:t>
            </a:r>
          </a:p>
          <a:p>
            <a:pPr algn="ctr"/>
            <a:r>
              <a:rPr lang="es-MX" sz="2000" dirty="0">
                <a:ln w="0">
                  <a:solidFill>
                    <a:srgbClr val="FFFF00"/>
                  </a:solidFill>
                </a:ln>
                <a:solidFill>
                  <a:srgbClr val="0070C0"/>
                </a:solidFill>
                <a:effectLst>
                  <a:reflection blurRad="6350" stA="53000" endA="300" endPos="35500" dir="5400000" sy="-90000" algn="bl" rotWithShape="0"/>
                </a:effectLst>
                <a:latin typeface="Berlin Sans FB Demi" panose="020E0802020502020306" pitchFamily="34" charset="0"/>
              </a:rPr>
              <a:t>SISTEMA DE JUEGO</a:t>
            </a:r>
          </a:p>
        </p:txBody>
      </p:sp>
      <p:graphicFrame>
        <p:nvGraphicFramePr>
          <p:cNvPr id="5" name="Diagrama 4">
            <a:extLst>
              <a:ext uri="{FF2B5EF4-FFF2-40B4-BE49-F238E27FC236}">
                <a16:creationId xmlns:a16="http://schemas.microsoft.com/office/drawing/2014/main" id="{A6268CA1-65C9-432E-B816-EDB053307B84}"/>
              </a:ext>
            </a:extLst>
          </p:cNvPr>
          <p:cNvGraphicFramePr/>
          <p:nvPr>
            <p:extLst>
              <p:ext uri="{D42A27DB-BD31-4B8C-83A1-F6EECF244321}">
                <p14:modId xmlns:p14="http://schemas.microsoft.com/office/powerpoint/2010/main" val="149167021"/>
              </p:ext>
            </p:extLst>
          </p:nvPr>
        </p:nvGraphicFramePr>
        <p:xfrm>
          <a:off x="337930" y="1444487"/>
          <a:ext cx="11516139" cy="50623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91819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3727"/>
            <a:ext cx="3505200" cy="895350"/>
          </a:xfrm>
          <a:prstGeom prst="rect">
            <a:avLst/>
          </a:prstGeom>
        </p:spPr>
      </p:pic>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6564" y="0"/>
            <a:ext cx="1596980" cy="1795731"/>
          </a:xfrm>
          <a:prstGeom prst="rect">
            <a:avLst/>
          </a:prstGeom>
        </p:spPr>
      </p:pic>
      <p:sp>
        <p:nvSpPr>
          <p:cNvPr id="6" name="CuadroTexto 5"/>
          <p:cNvSpPr txBox="1"/>
          <p:nvPr/>
        </p:nvSpPr>
        <p:spPr>
          <a:xfrm>
            <a:off x="1487493" y="1346444"/>
            <a:ext cx="8989454" cy="6524863"/>
          </a:xfrm>
          <a:prstGeom prst="rect">
            <a:avLst/>
          </a:prstGeom>
          <a:noFill/>
        </p:spPr>
        <p:txBody>
          <a:bodyPr wrap="square" rtlCol="0">
            <a:spAutoFit/>
          </a:bodyPr>
          <a:lstStyle/>
          <a:p>
            <a:pPr algn="ctr"/>
            <a:r>
              <a:rPr lang="es-MX" dirty="0">
                <a:ln w="0"/>
                <a:solidFill>
                  <a:srgbClr val="0070C0"/>
                </a:solidFill>
                <a:effectLst>
                  <a:reflection blurRad="6350" stA="53000" endA="300" endPos="35500" dir="5400000" sy="-90000" algn="bl" rotWithShape="0"/>
                </a:effectLst>
                <a:latin typeface="Berlin Sans FB Demi" panose="020E0802020502020306" pitchFamily="34" charset="0"/>
              </a:rPr>
              <a:t>SECRETARÍA DE LA FUNCIÓN PÚBLICA</a:t>
            </a:r>
          </a:p>
          <a:p>
            <a:pPr algn="ctr"/>
            <a:endParaRPr lang="es-MX" dirty="0">
              <a:ln w="0"/>
              <a:solidFill>
                <a:srgbClr val="0070C0"/>
              </a:solidFill>
              <a:effectLst>
                <a:reflection blurRad="6350" stA="53000" endA="300" endPos="35500" dir="5400000" sy="-90000" algn="bl" rotWithShape="0"/>
              </a:effectLst>
              <a:latin typeface="Berlin Sans FB Demi" panose="020E0802020502020306" pitchFamily="34" charset="0"/>
            </a:endParaRPr>
          </a:p>
          <a:p>
            <a:pPr algn="ctr"/>
            <a:endParaRPr lang="es-MX" dirty="0">
              <a:ln w="0"/>
              <a:solidFill>
                <a:srgbClr val="0070C0"/>
              </a:solidFill>
              <a:effectLst>
                <a:reflection blurRad="6350" stA="53000" endA="300" endPos="35500" dir="5400000" sy="-90000" algn="bl" rotWithShape="0"/>
              </a:effectLst>
              <a:latin typeface="Berlin Sans FB Demi" panose="020E0802020502020306" pitchFamily="34" charset="0"/>
            </a:endParaRPr>
          </a:p>
          <a:p>
            <a:pPr algn="ctr"/>
            <a:r>
              <a:rPr lang="es-MX" sz="6600" dirty="0">
                <a:ln w="0">
                  <a:solidFill>
                    <a:schemeClr val="tx1"/>
                  </a:solidFill>
                </a:ln>
                <a:solidFill>
                  <a:srgbClr val="FFFF00"/>
                </a:solidFill>
                <a:effectLst>
                  <a:reflection blurRad="6350" stA="53000" endA="300" endPos="35500" dir="5400000" sy="-90000" algn="bl" rotWithShape="0"/>
                </a:effectLst>
                <a:latin typeface="Berlin Sans FB Demi" panose="020E0802020502020306" pitchFamily="34" charset="0"/>
              </a:rPr>
              <a:t>GRACIAS</a:t>
            </a:r>
          </a:p>
          <a:p>
            <a:pPr algn="ctr"/>
            <a:r>
              <a:rPr lang="es-MX" sz="6600" dirty="0">
                <a:ln w="0">
                  <a:solidFill>
                    <a:schemeClr val="tx1"/>
                  </a:solidFill>
                </a:ln>
                <a:solidFill>
                  <a:srgbClr val="FFFF00"/>
                </a:solidFill>
                <a:effectLst>
                  <a:reflection blurRad="6350" stA="53000" endA="300" endPos="35500" dir="5400000" sy="-90000" algn="bl" rotWithShape="0"/>
                </a:effectLst>
                <a:latin typeface="Berlin Sans FB Demi" panose="020E0802020502020306" pitchFamily="34" charset="0"/>
              </a:rPr>
              <a:t> COPA GOBERNACION “PONLE COLOR” 2023</a:t>
            </a:r>
          </a:p>
          <a:p>
            <a:pPr algn="ctr"/>
            <a:endParaRPr lang="es-MX" sz="6600" dirty="0">
              <a:ln w="0">
                <a:solidFill>
                  <a:schemeClr val="tx1"/>
                </a:solidFill>
              </a:ln>
              <a:solidFill>
                <a:srgbClr val="FFFF00"/>
              </a:solidFill>
              <a:effectLst>
                <a:reflection blurRad="6350" stA="53000" endA="300" endPos="35500" dir="5400000" sy="-90000" algn="bl" rotWithShape="0"/>
              </a:effectLst>
              <a:latin typeface="Berlin Sans FB Demi" panose="020E0802020502020306" pitchFamily="34" charset="0"/>
            </a:endParaRPr>
          </a:p>
          <a:p>
            <a:pPr algn="ctr"/>
            <a:r>
              <a:rPr lang="es-MX" sz="1600" dirty="0">
                <a:ln w="0"/>
                <a:solidFill>
                  <a:srgbClr val="FF0000"/>
                </a:solidFill>
                <a:effectLst>
                  <a:reflection blurRad="6350" stA="53000" endA="300" endPos="35500" dir="5400000" sy="-90000" algn="bl" rotWithShape="0"/>
                </a:effectLst>
                <a:latin typeface="Berlin Sans FB Demi" panose="020E0802020502020306" pitchFamily="34" charset="0"/>
              </a:rPr>
              <a:t>GOBERNACIÓN SALUDABLE 2023</a:t>
            </a:r>
          </a:p>
          <a:p>
            <a:pPr algn="ctr"/>
            <a:endParaRPr lang="es-MX" sz="6600" dirty="0">
              <a:ln w="0">
                <a:solidFill>
                  <a:schemeClr val="tx1"/>
                </a:solidFill>
              </a:ln>
              <a:solidFill>
                <a:srgbClr val="FFFF00"/>
              </a:solidFill>
              <a:effectLst>
                <a:reflection blurRad="6350" stA="53000" endA="300" endPos="35500" dir="5400000" sy="-90000" algn="bl" rotWithShape="0"/>
              </a:effectLst>
              <a:latin typeface="Berlin Sans FB Demi" panose="020E0802020502020306" pitchFamily="34" charset="0"/>
            </a:endParaRPr>
          </a:p>
          <a:p>
            <a:pPr algn="ctr"/>
            <a:endParaRPr lang="es-MX"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51499" y="5069035"/>
            <a:ext cx="1662045" cy="1788965"/>
          </a:xfrm>
          <a:prstGeom prst="rect">
            <a:avLst/>
          </a:prstGeom>
        </p:spPr>
      </p:pic>
    </p:spTree>
    <p:extLst>
      <p:ext uri="{BB962C8B-B14F-4D97-AF65-F5344CB8AC3E}">
        <p14:creationId xmlns:p14="http://schemas.microsoft.com/office/powerpoint/2010/main" val="352523891"/>
      </p:ext>
    </p:extLst>
  </p:cSld>
  <p:clrMapOvr>
    <a:masterClrMapping/>
  </p:clrMapOvr>
</p:sld>
</file>

<file path=ppt/theme/theme1.xml><?xml version="1.0" encoding="utf-8"?>
<a:theme xmlns:a="http://schemas.openxmlformats.org/drawingml/2006/main" name="Office Theme">
  <a:themeElements>
    <a:clrScheme name="Azul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14177</TotalTime>
  <Words>315</Words>
  <Application>Microsoft Office PowerPoint</Application>
  <PresentationFormat>Panorámica</PresentationFormat>
  <Paragraphs>47</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Bahnschrift</vt:lpstr>
      <vt:lpstr>Berlin Sans FB Demi</vt:lpstr>
      <vt:lpstr>Calibri</vt:lpstr>
      <vt:lpstr>Calibri Light</vt:lpstr>
      <vt:lpstr>Office Theme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Luz Marina Chuquen Gonzalez</dc:creator>
  <cp:lastModifiedBy>INFORMACION DE DISPOSITIVO</cp:lastModifiedBy>
  <cp:revision>102</cp:revision>
  <dcterms:created xsi:type="dcterms:W3CDTF">2022-05-09T16:21:11Z</dcterms:created>
  <dcterms:modified xsi:type="dcterms:W3CDTF">2023-04-25T17:43:40Z</dcterms:modified>
</cp:coreProperties>
</file>