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2" r:id="rId4"/>
    <p:sldId id="266" r:id="rId5"/>
    <p:sldId id="267" r:id="rId6"/>
    <p:sldId id="265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E373B-6170-4A78-9B86-DD4BBAF0017D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419"/>
        </a:p>
      </dgm:t>
    </dgm:pt>
    <dgm:pt modelId="{74B73CD7-E4DE-4502-924B-50D869387704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1ra Fase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437F9EC5-7E55-42B5-9CF9-476E157766E4}" type="parTrans" cxnId="{B057F349-6BA8-480C-991D-701E6B0E837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2D32B5E-ACD4-40C3-AEF3-621A8A491CAF}" type="sibTrans" cxnId="{B057F349-6BA8-480C-991D-701E6B0E8372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6B3E5A8F-92B4-47C1-B841-A970850714F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15 Equipos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7113F003-E148-4FC6-AF74-26E2B1124B87}" type="par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D1233429-1AAB-40C7-8804-070F07D2A89F}" type="sib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37DB70D-C4BE-4E42-A94F-A0B4A93A3F56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3 Grupos de 4 equipos y 1 grupo de 3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11DE432D-D183-42B9-B373-FED19AFFC084}" type="par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B037B196-01A3-4ABC-AC16-562FF276962D}" type="sib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BD41598-F230-42F7-9FB3-C3A204662426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2da fase</a:t>
          </a:r>
          <a:endParaRPr lang="es-419" dirty="0">
            <a:latin typeface="Bahnschrift" panose="020B0502040204020203" pitchFamily="34" charset="0"/>
          </a:endParaRPr>
        </a:p>
      </dgm:t>
    </dgm:pt>
    <dgm:pt modelId="{08559CA5-10BD-4552-99C2-604AD2FEB095}" type="parTrans" cxnId="{06B9F4D5-0559-4EDB-A11E-C7126CAD46F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82B888F-3AFF-45EB-9AD5-1D07C570CB2A}" type="sibTrans" cxnId="{06B9F4D5-0559-4EDB-A11E-C7126CAD46FD}">
      <dgm:prSet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669024E-8FC4-4117-B77F-1150138891D3}">
      <dgm:prSet phldrT="[Texto]" custT="1"/>
      <dgm:spPr/>
      <dgm:t>
        <a:bodyPr/>
        <a:lstStyle/>
        <a:p>
          <a:r>
            <a:rPr lang="es-MX" sz="1400" dirty="0"/>
            <a:t>8 Equipos</a:t>
          </a:r>
          <a:endParaRPr lang="es-419" sz="1400" dirty="0"/>
        </a:p>
      </dgm:t>
    </dgm:pt>
    <dgm:pt modelId="{CE7D23CE-8317-4BC6-A34E-8F3B6B72B975}" type="par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45355F05-550B-42D5-8B67-D52D2D990E4E}" type="sib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9877062-62D1-4EAD-95D7-3E6DC26170FD}">
      <dgm:prSet phldrT="[Texto]" custT="1"/>
      <dgm:spPr/>
      <dgm:t>
        <a:bodyPr/>
        <a:lstStyle/>
        <a:p>
          <a:r>
            <a:rPr lang="es-MX" sz="1400" dirty="0"/>
            <a:t>2 grupos de 4.</a:t>
          </a:r>
          <a:endParaRPr lang="es-419" sz="1400" dirty="0"/>
        </a:p>
      </dgm:t>
    </dgm:pt>
    <dgm:pt modelId="{BCBAF571-9C1C-4C23-9DAE-3F1EF9D5F3FD}" type="par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565562B-C7CF-48A3-BF94-3D1DF996AEC8}" type="sib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BD99675-118B-4631-83B1-EB294C0B4FE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Final: ganadores de semifinales. Partido único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A7C22818-EB29-41A8-806E-2A8B3F4F7078}" type="par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37D3053-3E1C-4047-B6ED-AF4960FD148E}" type="sib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D5B862B-7134-4A0D-B85D-8FAD80EC3C5C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Final y 3cer Puesto</a:t>
          </a:r>
          <a:endParaRPr lang="es-419" dirty="0">
            <a:latin typeface="Bahnschrift" panose="020B0502040204020203" pitchFamily="34" charset="0"/>
          </a:endParaRPr>
        </a:p>
      </dgm:t>
    </dgm:pt>
    <dgm:pt modelId="{7E0C0216-E811-4EB7-98B9-C1EAE52850C9}" type="par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DA29CF5-629B-449D-B282-90E440F121B3}" type="sib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1D630B1-33CD-48A5-A5F4-8770843BC563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Semifinales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AE460877-FAF2-42F2-A26B-9192D0F395CB}" type="parTrans" cxnId="{B1C255B6-66F6-4BDB-B103-4B30F1DFDAC5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797FC131-99C9-4EAB-856C-D447E9D891C6}" type="sibTrans" cxnId="{B1C255B6-66F6-4BDB-B103-4B30F1DFDAC5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ABCF579-E4A3-4CB8-9731-BB98D40E45DE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Clasifican los primeros 2 equipos de cada grupo.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3BB47D7A-CC09-4190-B67C-A4CCD029BEDB}" type="par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2BFF6563-38F7-4737-BF72-4C883A34D092}" type="sib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5214D79-CC30-4850-A1DF-093CD5DC192B}">
      <dgm:prSet phldrT="[Texto]" custT="1"/>
      <dgm:spPr/>
      <dgm:t>
        <a:bodyPr/>
        <a:lstStyle/>
        <a:p>
          <a:r>
            <a:rPr lang="es-MX" sz="1400" dirty="0"/>
            <a:t>Clasifican los primeros 2 equipos de cada grupo.</a:t>
          </a:r>
          <a:endParaRPr lang="es-419" sz="1400" dirty="0"/>
        </a:p>
      </dgm:t>
    </dgm:pt>
    <dgm:pt modelId="{8649E2D5-ABFD-470A-9FE2-B094CC1843C0}" type="parTrans" cxnId="{683DFE7B-33F2-40C0-8627-48E71A626DF5}">
      <dgm:prSet/>
      <dgm:spPr/>
      <dgm:t>
        <a:bodyPr/>
        <a:lstStyle/>
        <a:p>
          <a:endParaRPr lang="es-419"/>
        </a:p>
      </dgm:t>
    </dgm:pt>
    <dgm:pt modelId="{19A3BCFA-D874-4971-8975-89CE0D8C1A54}" type="sibTrans" cxnId="{683DFE7B-33F2-40C0-8627-48E71A626DF5}">
      <dgm:prSet/>
      <dgm:spPr/>
      <dgm:t>
        <a:bodyPr/>
        <a:lstStyle/>
        <a:p>
          <a:endParaRPr lang="es-419"/>
        </a:p>
      </dgm:t>
    </dgm:pt>
    <dgm:pt modelId="{BC920F2A-41E4-42D4-8FB4-060E3CF45860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4 equipos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802307FF-3AEE-4BBC-8765-1DF977495FE1}" type="parTrans" cxnId="{0D0E0A5F-FAAE-472F-8D53-350F7BF8E58C}">
      <dgm:prSet/>
      <dgm:spPr/>
      <dgm:t>
        <a:bodyPr/>
        <a:lstStyle/>
        <a:p>
          <a:endParaRPr lang="es-419"/>
        </a:p>
      </dgm:t>
    </dgm:pt>
    <dgm:pt modelId="{993F6F51-1EBF-4970-8F4D-64E1A8A7844A}" type="sibTrans" cxnId="{0D0E0A5F-FAAE-472F-8D53-350F7BF8E58C}">
      <dgm:prSet/>
      <dgm:spPr/>
      <dgm:t>
        <a:bodyPr/>
        <a:lstStyle/>
        <a:p>
          <a:endParaRPr lang="es-419"/>
        </a:p>
      </dgm:t>
    </dgm:pt>
    <dgm:pt modelId="{ED901AB0-D5D1-4B0F-ADE0-1EDA8E263489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Cruzados 1 del grupo A vs segundo del grupo B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2868F61A-3A77-4C22-90F3-6977B89B770E}" type="parTrans" cxnId="{224BCCDB-E47D-4D44-8C2D-3F698725D6DA}">
      <dgm:prSet/>
      <dgm:spPr/>
      <dgm:t>
        <a:bodyPr/>
        <a:lstStyle/>
        <a:p>
          <a:endParaRPr lang="es-419"/>
        </a:p>
      </dgm:t>
    </dgm:pt>
    <dgm:pt modelId="{E355AC76-F866-4661-A273-F4A84A0A4FCB}" type="sibTrans" cxnId="{224BCCDB-E47D-4D44-8C2D-3F698725D6DA}">
      <dgm:prSet/>
      <dgm:spPr/>
      <dgm:t>
        <a:bodyPr/>
        <a:lstStyle/>
        <a:p>
          <a:endParaRPr lang="es-419"/>
        </a:p>
      </dgm:t>
    </dgm:pt>
    <dgm:pt modelId="{83D095BA-DCBB-4F14-BD63-47D2487CDF5B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Cruzados 1 del grupo B vs segundo del grupo A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07942123-F7F7-4C8B-B133-B05A6F16C49B}" type="parTrans" cxnId="{C69A265C-8B5C-46DF-A654-879927E77F54}">
      <dgm:prSet/>
      <dgm:spPr/>
      <dgm:t>
        <a:bodyPr/>
        <a:lstStyle/>
        <a:p>
          <a:endParaRPr lang="es-419"/>
        </a:p>
      </dgm:t>
    </dgm:pt>
    <dgm:pt modelId="{C06B4FC3-B770-4B59-B0BC-F21F54D4F571}" type="sibTrans" cxnId="{C69A265C-8B5C-46DF-A654-879927E77F54}">
      <dgm:prSet/>
      <dgm:spPr/>
      <dgm:t>
        <a:bodyPr/>
        <a:lstStyle/>
        <a:p>
          <a:endParaRPr lang="es-419"/>
        </a:p>
      </dgm:t>
    </dgm:pt>
    <dgm:pt modelId="{A521041E-FE84-48B2-A22D-A9E83CD14299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Tercer puesto: perdedores de semifinales. Partido único.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F06B38BE-4B17-4CE2-B266-EC71FB22A97E}" type="parTrans" cxnId="{2817A3B0-4003-4EA0-8911-74558E19ACCF}">
      <dgm:prSet/>
      <dgm:spPr/>
      <dgm:t>
        <a:bodyPr/>
        <a:lstStyle/>
        <a:p>
          <a:endParaRPr lang="es-419"/>
        </a:p>
      </dgm:t>
    </dgm:pt>
    <dgm:pt modelId="{CFC39351-8F13-4CCD-9D4A-64A0D493EAA3}" type="sibTrans" cxnId="{2817A3B0-4003-4EA0-8911-74558E19ACCF}">
      <dgm:prSet/>
      <dgm:spPr/>
      <dgm:t>
        <a:bodyPr/>
        <a:lstStyle/>
        <a:p>
          <a:endParaRPr lang="es-419"/>
        </a:p>
      </dgm:t>
    </dgm:pt>
    <dgm:pt modelId="{A808F90A-F51E-4DB2-89E8-7AFBDD10F19A}">
      <dgm:prSet phldrT="[Texto]" custT="1"/>
      <dgm:spPr/>
      <dgm:t>
        <a:bodyPr/>
        <a:lstStyle/>
        <a:p>
          <a:r>
            <a:rPr lang="es-MX" sz="1400" dirty="0"/>
            <a:t>GRUPO 1</a:t>
          </a:r>
          <a:endParaRPr lang="es-419" sz="1400" dirty="0"/>
        </a:p>
      </dgm:t>
    </dgm:pt>
    <dgm:pt modelId="{386C6CA1-6C2B-45AB-A54E-E227FB8BB788}" type="parTrans" cxnId="{F9C5350E-33BF-4569-8C2F-357D05EBB02A}">
      <dgm:prSet/>
      <dgm:spPr/>
      <dgm:t>
        <a:bodyPr/>
        <a:lstStyle/>
        <a:p>
          <a:endParaRPr lang="es-419"/>
        </a:p>
      </dgm:t>
    </dgm:pt>
    <dgm:pt modelId="{64AD4E97-3027-4EEE-9DBD-6B494D28D789}" type="sibTrans" cxnId="{F9C5350E-33BF-4569-8C2F-357D05EBB02A}">
      <dgm:prSet/>
      <dgm:spPr/>
      <dgm:t>
        <a:bodyPr/>
        <a:lstStyle/>
        <a:p>
          <a:endParaRPr lang="es-419"/>
        </a:p>
      </dgm:t>
    </dgm:pt>
    <dgm:pt modelId="{2686FD45-4B65-4635-9E7D-225FA49131DB}">
      <dgm:prSet custT="1"/>
      <dgm:spPr/>
      <dgm:t>
        <a:bodyPr/>
        <a:lstStyle/>
        <a:p>
          <a:r>
            <a:rPr lang="es-MX" sz="1400" dirty="0"/>
            <a:t>(1ero del A, 1ero del B, el 2do del C y 2 do del D)</a:t>
          </a:r>
          <a:endParaRPr lang="es-419" sz="1400" dirty="0"/>
        </a:p>
      </dgm:t>
    </dgm:pt>
    <dgm:pt modelId="{9C3E9822-D1E7-4D39-ADF9-830D4313B351}" type="parTrans" cxnId="{D73FC696-7201-42AA-BFE7-521BF9A321C6}">
      <dgm:prSet/>
      <dgm:spPr/>
      <dgm:t>
        <a:bodyPr/>
        <a:lstStyle/>
        <a:p>
          <a:endParaRPr lang="es-419"/>
        </a:p>
      </dgm:t>
    </dgm:pt>
    <dgm:pt modelId="{4BF89F9F-6B61-4B2A-AF7B-1685BAD1C5F4}" type="sibTrans" cxnId="{D73FC696-7201-42AA-BFE7-521BF9A321C6}">
      <dgm:prSet/>
      <dgm:spPr/>
      <dgm:t>
        <a:bodyPr/>
        <a:lstStyle/>
        <a:p>
          <a:endParaRPr lang="es-419"/>
        </a:p>
      </dgm:t>
    </dgm:pt>
    <dgm:pt modelId="{9DF26412-4163-42C6-8BC6-D17EB5F2A5EC}">
      <dgm:prSet custT="1"/>
      <dgm:spPr/>
      <dgm:t>
        <a:bodyPr/>
        <a:lstStyle/>
        <a:p>
          <a:r>
            <a:rPr lang="es-MX" sz="1400" dirty="0"/>
            <a:t>GRUPO 2</a:t>
          </a:r>
          <a:endParaRPr lang="es-419" sz="1400" dirty="0"/>
        </a:p>
      </dgm:t>
    </dgm:pt>
    <dgm:pt modelId="{0E27BD37-74D0-48B1-8906-572C5C478188}" type="parTrans" cxnId="{958B5592-FFAA-4C8E-8718-D0C2AFCE2F66}">
      <dgm:prSet/>
      <dgm:spPr/>
      <dgm:t>
        <a:bodyPr/>
        <a:lstStyle/>
        <a:p>
          <a:endParaRPr lang="es-419"/>
        </a:p>
      </dgm:t>
    </dgm:pt>
    <dgm:pt modelId="{8B519EDB-F17B-41EC-A9B8-00EB844CCC80}" type="sibTrans" cxnId="{958B5592-FFAA-4C8E-8718-D0C2AFCE2F66}">
      <dgm:prSet/>
      <dgm:spPr/>
      <dgm:t>
        <a:bodyPr/>
        <a:lstStyle/>
        <a:p>
          <a:endParaRPr lang="es-419"/>
        </a:p>
      </dgm:t>
    </dgm:pt>
    <dgm:pt modelId="{6D659F3F-2B1E-45B7-A3FD-4B21274DCDE2}">
      <dgm:prSet custT="1"/>
      <dgm:spPr/>
      <dgm:t>
        <a:bodyPr/>
        <a:lstStyle/>
        <a:p>
          <a:r>
            <a:rPr lang="es-MX" sz="1400" dirty="0"/>
            <a:t>(1ero del C, 1ero del D, 2do del A y 2do del B)</a:t>
          </a:r>
          <a:endParaRPr lang="es-419" sz="1400" dirty="0"/>
        </a:p>
      </dgm:t>
    </dgm:pt>
    <dgm:pt modelId="{2C9A9BB3-21CC-4026-8790-F0D2EC947E9C}" type="parTrans" cxnId="{B4AC5CEA-46FB-40FF-9564-F99225213E48}">
      <dgm:prSet/>
      <dgm:spPr/>
      <dgm:t>
        <a:bodyPr/>
        <a:lstStyle/>
        <a:p>
          <a:endParaRPr lang="es-419"/>
        </a:p>
      </dgm:t>
    </dgm:pt>
    <dgm:pt modelId="{49435687-0A43-420F-813C-E7EE0CC19C68}" type="sibTrans" cxnId="{B4AC5CEA-46FB-40FF-9564-F99225213E48}">
      <dgm:prSet/>
      <dgm:spPr/>
      <dgm:t>
        <a:bodyPr/>
        <a:lstStyle/>
        <a:p>
          <a:endParaRPr lang="es-419"/>
        </a:p>
      </dgm:t>
    </dgm:pt>
    <dgm:pt modelId="{BC2C5FC7-E579-47D7-954E-1462C5CB064B}" type="pres">
      <dgm:prSet presAssocID="{C17E373B-6170-4A78-9B86-DD4BBAF00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249EF18-0201-4E3A-8E06-FAE89A485F0F}" type="pres">
      <dgm:prSet presAssocID="{C17E373B-6170-4A78-9B86-DD4BBAF0017D}" presName="tSp" presStyleCnt="0"/>
      <dgm:spPr/>
    </dgm:pt>
    <dgm:pt modelId="{2B09D9A6-F40A-4D40-B116-2607F72B6B9D}" type="pres">
      <dgm:prSet presAssocID="{C17E373B-6170-4A78-9B86-DD4BBAF0017D}" presName="bSp" presStyleCnt="0"/>
      <dgm:spPr/>
    </dgm:pt>
    <dgm:pt modelId="{7861E0FE-B5D9-4135-A870-D335251667BD}" type="pres">
      <dgm:prSet presAssocID="{C17E373B-6170-4A78-9B86-DD4BBAF0017D}" presName="process" presStyleCnt="0"/>
      <dgm:spPr/>
    </dgm:pt>
    <dgm:pt modelId="{9BEA634C-5C08-4EB0-BDAE-0EE95BC6A8ED}" type="pres">
      <dgm:prSet presAssocID="{74B73CD7-E4DE-4502-924B-50D869387704}" presName="composite1" presStyleCnt="0"/>
      <dgm:spPr/>
    </dgm:pt>
    <dgm:pt modelId="{FF09D5D8-CDB7-4FEF-82D8-2074C30B8A05}" type="pres">
      <dgm:prSet presAssocID="{74B73CD7-E4DE-4502-924B-50D869387704}" presName="dummyNode1" presStyleLbl="node1" presStyleIdx="0" presStyleCnt="4"/>
      <dgm:spPr/>
    </dgm:pt>
    <dgm:pt modelId="{1DBD3132-B49B-442F-B678-E37964172E1E}" type="pres">
      <dgm:prSet presAssocID="{74B73CD7-E4DE-4502-924B-50D869387704}" presName="childNode1" presStyleLbl="bgAcc1" presStyleIdx="0" presStyleCnt="4" custScaleX="114846" custScaleY="149580" custLinFactNeighborX="-719" custLinFactNeighborY="-100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D1C1FA-9805-4928-A543-F6690C6E774E}" type="pres">
      <dgm:prSet presAssocID="{74B73CD7-E4DE-4502-924B-50D86938770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16158F-05F5-4DB9-B0B2-9A0B7D46F52D}" type="pres">
      <dgm:prSet presAssocID="{74B73CD7-E4DE-4502-924B-50D869387704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6730CE-0579-44F0-B1F8-1F4443DFCFA7}" type="pres">
      <dgm:prSet presAssocID="{74B73CD7-E4DE-4502-924B-50D869387704}" presName="connSite1" presStyleCnt="0"/>
      <dgm:spPr/>
    </dgm:pt>
    <dgm:pt modelId="{3AF9C85E-7AF7-4B9B-AAC7-9EE87FC89497}" type="pres">
      <dgm:prSet presAssocID="{82D32B5E-ACD4-40C3-AEF3-621A8A491CAF}" presName="Name9" presStyleLbl="sibTrans2D1" presStyleIdx="0" presStyleCnt="3" custLinFactNeighborX="-46" custLinFactNeighborY="7319"/>
      <dgm:spPr/>
      <dgm:t>
        <a:bodyPr/>
        <a:lstStyle/>
        <a:p>
          <a:endParaRPr lang="es-CO"/>
        </a:p>
      </dgm:t>
    </dgm:pt>
    <dgm:pt modelId="{064E066E-7BE2-4BB4-BD45-3127FC13EEF6}" type="pres">
      <dgm:prSet presAssocID="{CBD41598-F230-42F7-9FB3-C3A204662426}" presName="composite2" presStyleCnt="0"/>
      <dgm:spPr/>
    </dgm:pt>
    <dgm:pt modelId="{4047CFA8-56B4-46DE-BED4-AAB2B87E0E2B}" type="pres">
      <dgm:prSet presAssocID="{CBD41598-F230-42F7-9FB3-C3A204662426}" presName="dummyNode2" presStyleLbl="node1" presStyleIdx="0" presStyleCnt="4"/>
      <dgm:spPr/>
    </dgm:pt>
    <dgm:pt modelId="{AE9E0674-06D5-4B13-8965-32F29FF9FA5C}" type="pres">
      <dgm:prSet presAssocID="{CBD41598-F230-42F7-9FB3-C3A204662426}" presName="childNode2" presStyleLbl="bgAcc1" presStyleIdx="1" presStyleCnt="4" custScaleX="149715" custScaleY="21729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29E0A1-C53F-4145-8192-22C5B3FE3C73}" type="pres">
      <dgm:prSet presAssocID="{CBD41598-F230-42F7-9FB3-C3A20466242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1A1CFB-213A-44E0-997A-ED5FF77A3C71}" type="pres">
      <dgm:prSet presAssocID="{CBD41598-F230-42F7-9FB3-C3A204662426}" presName="parentNode2" presStyleLbl="node1" presStyleIdx="1" presStyleCnt="4" custLinFactNeighborX="344" custLinFactNeighborY="-8926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B660256-F779-4426-A6E7-3511034E6A33}" type="pres">
      <dgm:prSet presAssocID="{CBD41598-F230-42F7-9FB3-C3A204662426}" presName="connSite2" presStyleCnt="0"/>
      <dgm:spPr/>
    </dgm:pt>
    <dgm:pt modelId="{A4DED3B0-8D7B-4BC2-B870-855064D72E28}" type="pres">
      <dgm:prSet presAssocID="{082B888F-3AFF-45EB-9AD5-1D07C570CB2A}" presName="Name18" presStyleLbl="sibTrans2D1" presStyleIdx="1" presStyleCnt="3" custAng="21176651" custLinFactNeighborX="-6205" custLinFactNeighborY="-8050"/>
      <dgm:spPr/>
      <dgm:t>
        <a:bodyPr/>
        <a:lstStyle/>
        <a:p>
          <a:endParaRPr lang="es-CO"/>
        </a:p>
      </dgm:t>
    </dgm:pt>
    <dgm:pt modelId="{43E67693-FD90-45E9-B15E-3EF2EFBB284E}" type="pres">
      <dgm:prSet presAssocID="{31D630B1-33CD-48A5-A5F4-8770843BC563}" presName="composite1" presStyleCnt="0"/>
      <dgm:spPr/>
    </dgm:pt>
    <dgm:pt modelId="{DEB5560A-6328-424B-98E7-CB39817A7382}" type="pres">
      <dgm:prSet presAssocID="{31D630B1-33CD-48A5-A5F4-8770843BC563}" presName="dummyNode1" presStyleLbl="node1" presStyleIdx="1" presStyleCnt="4"/>
      <dgm:spPr/>
    </dgm:pt>
    <dgm:pt modelId="{406020AE-4644-4AA9-9256-5828810AC775}" type="pres">
      <dgm:prSet presAssocID="{31D630B1-33CD-48A5-A5F4-8770843BC563}" presName="childNode1" presStyleLbl="bgAcc1" presStyleIdx="2" presStyleCnt="4" custScaleY="142198" custLinFactNeighborX="1072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9AF2478-1F8E-4494-9FC4-2F67AC28C32E}" type="pres">
      <dgm:prSet presAssocID="{31D630B1-33CD-48A5-A5F4-8770843BC563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EF27A5-17F2-48B5-ADCF-0DC0891347D3}" type="pres">
      <dgm:prSet presAssocID="{31D630B1-33CD-48A5-A5F4-8770843BC563}" presName="parentNode1" presStyleLbl="node1" presStyleIdx="2" presStyleCnt="4" custScaleY="96830" custLinFactY="10083" custLinFactNeighborX="39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847BAD-3F57-4DD5-B493-74EAB85A34BD}" type="pres">
      <dgm:prSet presAssocID="{31D630B1-33CD-48A5-A5F4-8770843BC563}" presName="connSite1" presStyleCnt="0"/>
      <dgm:spPr/>
    </dgm:pt>
    <dgm:pt modelId="{5D72C462-85E8-41F6-B11A-C1C449E38826}" type="pres">
      <dgm:prSet presAssocID="{797FC131-99C9-4EAB-856C-D447E9D891C6}" presName="Name9" presStyleLbl="sibTrans2D1" presStyleIdx="2" presStyleCnt="3"/>
      <dgm:spPr/>
      <dgm:t>
        <a:bodyPr/>
        <a:lstStyle/>
        <a:p>
          <a:endParaRPr lang="es-CO"/>
        </a:p>
      </dgm:t>
    </dgm:pt>
    <dgm:pt modelId="{60BAE704-6D70-404D-BE5D-E95AB6F2D978}" type="pres">
      <dgm:prSet presAssocID="{CD5B862B-7134-4A0D-B85D-8FAD80EC3C5C}" presName="composite2" presStyleCnt="0"/>
      <dgm:spPr/>
    </dgm:pt>
    <dgm:pt modelId="{B53CB59C-6405-4488-80AC-6D66C6E854AD}" type="pres">
      <dgm:prSet presAssocID="{CD5B862B-7134-4A0D-B85D-8FAD80EC3C5C}" presName="dummyNode2" presStyleLbl="node1" presStyleIdx="2" presStyleCnt="4"/>
      <dgm:spPr/>
    </dgm:pt>
    <dgm:pt modelId="{7FE8D734-9363-41D0-A358-4378B42E82C3}" type="pres">
      <dgm:prSet presAssocID="{CD5B862B-7134-4A0D-B85D-8FAD80EC3C5C}" presName="childNode2" presStyleLbl="bgAcc1" presStyleIdx="3" presStyleCnt="4" custScaleY="12748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407A87-DEE8-49F1-90F6-3A4A9C419AAF}" type="pres">
      <dgm:prSet presAssocID="{CD5B862B-7134-4A0D-B85D-8FAD80EC3C5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CB16E2-B0EE-4D1F-9D6A-36CAE779C262}" type="pres">
      <dgm:prSet presAssocID="{CD5B862B-7134-4A0D-B85D-8FAD80EC3C5C}" presName="parentNode2" presStyleLbl="node1" presStyleIdx="3" presStyleCnt="4" custLinFactNeighborX="-3900" custLinFactNeighborY="-2942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0BC20BF-E1CF-4CB6-82A2-9FE81C6333F7}" type="pres">
      <dgm:prSet presAssocID="{CD5B862B-7134-4A0D-B85D-8FAD80EC3C5C}" presName="connSite2" presStyleCnt="0"/>
      <dgm:spPr/>
    </dgm:pt>
  </dgm:ptLst>
  <dgm:cxnLst>
    <dgm:cxn modelId="{42ED3635-CCD6-4699-8695-FA8D9594A1E6}" type="presOf" srcId="{A521041E-FE84-48B2-A22D-A9E83CD14299}" destId="{5C407A87-DEE8-49F1-90F6-3A4A9C419AAF}" srcOrd="1" destOrd="0" presId="urn:microsoft.com/office/officeart/2005/8/layout/hProcess4"/>
    <dgm:cxn modelId="{0DF3137A-A5E1-4B94-9479-ADE39B25630F}" type="presOf" srcId="{797FC131-99C9-4EAB-856C-D447E9D891C6}" destId="{5D72C462-85E8-41F6-B11A-C1C449E38826}" srcOrd="0" destOrd="0" presId="urn:microsoft.com/office/officeart/2005/8/layout/hProcess4"/>
    <dgm:cxn modelId="{C69A265C-8B5C-46DF-A654-879927E77F54}" srcId="{31D630B1-33CD-48A5-A5F4-8770843BC563}" destId="{83D095BA-DCBB-4F14-BD63-47D2487CDF5B}" srcOrd="2" destOrd="0" parTransId="{07942123-F7F7-4C8B-B133-B05A6F16C49B}" sibTransId="{C06B4FC3-B770-4B59-B0BC-F21F54D4F571}"/>
    <dgm:cxn modelId="{385E0166-F3E7-4A1F-A223-4437E2935834}" type="presOf" srcId="{6D659F3F-2B1E-45B7-A3FD-4B21274DCDE2}" destId="{AB29E0A1-C53F-4145-8192-22C5B3FE3C73}" srcOrd="1" destOrd="5" presId="urn:microsoft.com/office/officeart/2005/8/layout/hProcess4"/>
    <dgm:cxn modelId="{F9C5350E-33BF-4569-8C2F-357D05EBB02A}" srcId="{CBD41598-F230-42F7-9FB3-C3A204662426}" destId="{A808F90A-F51E-4DB2-89E8-7AFBDD10F19A}" srcOrd="2" destOrd="0" parTransId="{386C6CA1-6C2B-45AB-A54E-E227FB8BB788}" sibTransId="{64AD4E97-3027-4EEE-9DBD-6B494D28D789}"/>
    <dgm:cxn modelId="{FFCBFF33-2598-4136-8360-73FF93EF7383}" type="presOf" srcId="{39877062-62D1-4EAD-95D7-3E6DC26170FD}" destId="{AE9E0674-06D5-4B13-8965-32F29FF9FA5C}" srcOrd="0" destOrd="1" presId="urn:microsoft.com/office/officeart/2005/8/layout/hProcess4"/>
    <dgm:cxn modelId="{D40E25AE-6001-4BA8-9C7A-8A8B6C12C1C5}" type="presOf" srcId="{82D32B5E-ACD4-40C3-AEF3-621A8A491CAF}" destId="{3AF9C85E-7AF7-4B9B-AAC7-9EE87FC89497}" srcOrd="0" destOrd="0" presId="urn:microsoft.com/office/officeart/2005/8/layout/hProcess4"/>
    <dgm:cxn modelId="{B1C255B6-66F6-4BDB-B103-4B30F1DFDAC5}" srcId="{C17E373B-6170-4A78-9B86-DD4BBAF0017D}" destId="{31D630B1-33CD-48A5-A5F4-8770843BC563}" srcOrd="2" destOrd="0" parTransId="{AE460877-FAF2-42F2-A26B-9192D0F395CB}" sibTransId="{797FC131-99C9-4EAB-856C-D447E9D891C6}"/>
    <dgm:cxn modelId="{8971084F-47E6-4F48-93AE-76CA0D6C7830}" type="presOf" srcId="{ED901AB0-D5D1-4B0F-ADE0-1EDA8E263489}" destId="{09AF2478-1F8E-4494-9FC4-2F67AC28C32E}" srcOrd="1" destOrd="1" presId="urn:microsoft.com/office/officeart/2005/8/layout/hProcess4"/>
    <dgm:cxn modelId="{06B9F4D5-0559-4EDB-A11E-C7126CAD46FD}" srcId="{C17E373B-6170-4A78-9B86-DD4BBAF0017D}" destId="{CBD41598-F230-42F7-9FB3-C3A204662426}" srcOrd="1" destOrd="0" parTransId="{08559CA5-10BD-4552-99C2-604AD2FEB095}" sibTransId="{082B888F-3AFF-45EB-9AD5-1D07C570CB2A}"/>
    <dgm:cxn modelId="{D73FC696-7201-42AA-BFE7-521BF9A321C6}" srcId="{CBD41598-F230-42F7-9FB3-C3A204662426}" destId="{2686FD45-4B65-4635-9E7D-225FA49131DB}" srcOrd="3" destOrd="0" parTransId="{9C3E9822-D1E7-4D39-ADF9-830D4313B351}" sibTransId="{4BF89F9F-6B61-4B2A-AF7B-1685BAD1C5F4}"/>
    <dgm:cxn modelId="{7E55C260-C1BA-4BF9-8630-8319941DE803}" type="presOf" srcId="{EABCF579-E4A3-4CB8-9731-BB98D40E45DE}" destId="{8DD1C1FA-9805-4928-A543-F6690C6E774E}" srcOrd="1" destOrd="2" presId="urn:microsoft.com/office/officeart/2005/8/layout/hProcess4"/>
    <dgm:cxn modelId="{F3BE7A6F-5B14-4E2E-B70B-4569223C1E02}" srcId="{CBD41598-F230-42F7-9FB3-C3A204662426}" destId="{8669024E-8FC4-4117-B77F-1150138891D3}" srcOrd="0" destOrd="0" parTransId="{CE7D23CE-8317-4BC6-A34E-8F3B6B72B975}" sibTransId="{45355F05-550B-42D5-8B67-D52D2D990E4E}"/>
    <dgm:cxn modelId="{6CA8261B-8193-47A2-A88D-69BD2E1A7D54}" type="presOf" srcId="{8669024E-8FC4-4117-B77F-1150138891D3}" destId="{AE9E0674-06D5-4B13-8965-32F29FF9FA5C}" srcOrd="0" destOrd="0" presId="urn:microsoft.com/office/officeart/2005/8/layout/hProcess4"/>
    <dgm:cxn modelId="{2817A3B0-4003-4EA0-8911-74558E19ACCF}" srcId="{CD5B862B-7134-4A0D-B85D-8FAD80EC3C5C}" destId="{A521041E-FE84-48B2-A22D-A9E83CD14299}" srcOrd="0" destOrd="0" parTransId="{F06B38BE-4B17-4CE2-B266-EC71FB22A97E}" sibTransId="{CFC39351-8F13-4CCD-9D4A-64A0D493EAA3}"/>
    <dgm:cxn modelId="{683DFE7B-33F2-40C0-8627-48E71A626DF5}" srcId="{CBD41598-F230-42F7-9FB3-C3A204662426}" destId="{15214D79-CC30-4850-A1DF-093CD5DC192B}" srcOrd="6" destOrd="0" parTransId="{8649E2D5-ABFD-470A-9FE2-B094CC1843C0}" sibTransId="{19A3BCFA-D874-4971-8975-89CE0D8C1A54}"/>
    <dgm:cxn modelId="{3735F478-2BB9-47A2-BF02-CF4B8F05075E}" type="presOf" srcId="{2686FD45-4B65-4635-9E7D-225FA49131DB}" destId="{AB29E0A1-C53F-4145-8192-22C5B3FE3C73}" srcOrd="1" destOrd="3" presId="urn:microsoft.com/office/officeart/2005/8/layout/hProcess4"/>
    <dgm:cxn modelId="{2F981706-3435-4B59-BD38-769401BAB9B3}" type="presOf" srcId="{83D095BA-DCBB-4F14-BD63-47D2487CDF5B}" destId="{09AF2478-1F8E-4494-9FC4-2F67AC28C32E}" srcOrd="1" destOrd="2" presId="urn:microsoft.com/office/officeart/2005/8/layout/hProcess4"/>
    <dgm:cxn modelId="{7315AA0A-5CE5-4443-B2B9-C93B05A8769F}" type="presOf" srcId="{BC920F2A-41E4-42D4-8FB4-060E3CF45860}" destId="{406020AE-4644-4AA9-9256-5828810AC775}" srcOrd="0" destOrd="0" presId="urn:microsoft.com/office/officeart/2005/8/layout/hProcess4"/>
    <dgm:cxn modelId="{8575EE93-ED33-45B8-9ABF-6906D4353E2A}" type="presOf" srcId="{A808F90A-F51E-4DB2-89E8-7AFBDD10F19A}" destId="{AE9E0674-06D5-4B13-8965-32F29FF9FA5C}" srcOrd="0" destOrd="2" presId="urn:microsoft.com/office/officeart/2005/8/layout/hProcess4"/>
    <dgm:cxn modelId="{DD85DDE1-1E63-465B-AB66-D0DD3ACED65C}" type="presOf" srcId="{EABCF579-E4A3-4CB8-9731-BB98D40E45DE}" destId="{1DBD3132-B49B-442F-B678-E37964172E1E}" srcOrd="0" destOrd="2" presId="urn:microsoft.com/office/officeart/2005/8/layout/hProcess4"/>
    <dgm:cxn modelId="{87429AFA-D511-49FA-8364-507427ED18AF}" type="presOf" srcId="{2686FD45-4B65-4635-9E7D-225FA49131DB}" destId="{AE9E0674-06D5-4B13-8965-32F29FF9FA5C}" srcOrd="0" destOrd="3" presId="urn:microsoft.com/office/officeart/2005/8/layout/hProcess4"/>
    <dgm:cxn modelId="{2AA504FC-49A2-40E1-9AC9-D70AEBC123E3}" srcId="{74B73CD7-E4DE-4502-924B-50D869387704}" destId="{137DB70D-C4BE-4E42-A94F-A0B4A93A3F56}" srcOrd="1" destOrd="0" parTransId="{11DE432D-D183-42B9-B373-FED19AFFC084}" sibTransId="{B037B196-01A3-4ABC-AC16-562FF276962D}"/>
    <dgm:cxn modelId="{F9CA182C-7FA4-4617-A80C-585805E48AE7}" type="presOf" srcId="{A521041E-FE84-48B2-A22D-A9E83CD14299}" destId="{7FE8D734-9363-41D0-A358-4378B42E82C3}" srcOrd="0" destOrd="0" presId="urn:microsoft.com/office/officeart/2005/8/layout/hProcess4"/>
    <dgm:cxn modelId="{03D887F0-170D-4133-AA47-CA2B343CBD9E}" type="presOf" srcId="{6B3E5A8F-92B4-47C1-B841-A970850714FF}" destId="{1DBD3132-B49B-442F-B678-E37964172E1E}" srcOrd="0" destOrd="0" presId="urn:microsoft.com/office/officeart/2005/8/layout/hProcess4"/>
    <dgm:cxn modelId="{32F217F3-C851-48B1-9AA0-69E3A61E81B9}" type="presOf" srcId="{BC920F2A-41E4-42D4-8FB4-060E3CF45860}" destId="{09AF2478-1F8E-4494-9FC4-2F67AC28C32E}" srcOrd="1" destOrd="0" presId="urn:microsoft.com/office/officeart/2005/8/layout/hProcess4"/>
    <dgm:cxn modelId="{F8D40AA8-58D4-4422-85E5-A1327A151F16}" type="presOf" srcId="{39877062-62D1-4EAD-95D7-3E6DC26170FD}" destId="{AB29E0A1-C53F-4145-8192-22C5B3FE3C73}" srcOrd="1" destOrd="1" presId="urn:microsoft.com/office/officeart/2005/8/layout/hProcess4"/>
    <dgm:cxn modelId="{64E59256-A63F-44FA-89F0-51F2EAAB211E}" type="presOf" srcId="{6D659F3F-2B1E-45B7-A3FD-4B21274DCDE2}" destId="{AE9E0674-06D5-4B13-8965-32F29FF9FA5C}" srcOrd="0" destOrd="5" presId="urn:microsoft.com/office/officeart/2005/8/layout/hProcess4"/>
    <dgm:cxn modelId="{85BB15B7-546F-40E6-A620-4B81009D29B4}" type="presOf" srcId="{9DF26412-4163-42C6-8BC6-D17EB5F2A5EC}" destId="{AE9E0674-06D5-4B13-8965-32F29FF9FA5C}" srcOrd="0" destOrd="4" presId="urn:microsoft.com/office/officeart/2005/8/layout/hProcess4"/>
    <dgm:cxn modelId="{54B2F376-0B31-403C-9DB5-854BAA394CFD}" type="presOf" srcId="{A808F90A-F51E-4DB2-89E8-7AFBDD10F19A}" destId="{AB29E0A1-C53F-4145-8192-22C5B3FE3C73}" srcOrd="1" destOrd="2" presId="urn:microsoft.com/office/officeart/2005/8/layout/hProcess4"/>
    <dgm:cxn modelId="{224BCCDB-E47D-4D44-8C2D-3F698725D6DA}" srcId="{31D630B1-33CD-48A5-A5F4-8770843BC563}" destId="{ED901AB0-D5D1-4B0F-ADE0-1EDA8E263489}" srcOrd="1" destOrd="0" parTransId="{2868F61A-3A77-4C22-90F3-6977B89B770E}" sibTransId="{E355AC76-F866-4661-A273-F4A84A0A4FCB}"/>
    <dgm:cxn modelId="{55B927FF-FBB5-4B0B-BE45-11F89CBD268A}" type="presOf" srcId="{EBD99675-118B-4631-83B1-EB294C0B4FEF}" destId="{5C407A87-DEE8-49F1-90F6-3A4A9C419AAF}" srcOrd="1" destOrd="1" presId="urn:microsoft.com/office/officeart/2005/8/layout/hProcess4"/>
    <dgm:cxn modelId="{958B5592-FFAA-4C8E-8718-D0C2AFCE2F66}" srcId="{CBD41598-F230-42F7-9FB3-C3A204662426}" destId="{9DF26412-4163-42C6-8BC6-D17EB5F2A5EC}" srcOrd="4" destOrd="0" parTransId="{0E27BD37-74D0-48B1-8906-572C5C478188}" sibTransId="{8B519EDB-F17B-41EC-A9B8-00EB844CCC80}"/>
    <dgm:cxn modelId="{9630CC9E-BB6D-46FF-8F4F-1D3403B894D5}" type="presOf" srcId="{137DB70D-C4BE-4E42-A94F-A0B4A93A3F56}" destId="{1DBD3132-B49B-442F-B678-E37964172E1E}" srcOrd="0" destOrd="1" presId="urn:microsoft.com/office/officeart/2005/8/layout/hProcess4"/>
    <dgm:cxn modelId="{1F339AAF-8777-4499-8FD3-F6B19AC5B7DD}" srcId="{CD5B862B-7134-4A0D-B85D-8FAD80EC3C5C}" destId="{EBD99675-118B-4631-83B1-EB294C0B4FEF}" srcOrd="1" destOrd="0" parTransId="{A7C22818-EB29-41A8-806E-2A8B3F4F7078}" sibTransId="{037D3053-3E1C-4047-B6ED-AF4960FD148E}"/>
    <dgm:cxn modelId="{696B7C57-B719-4B29-9B13-CA3C715518FC}" type="presOf" srcId="{31D630B1-33CD-48A5-A5F4-8770843BC563}" destId="{40EF27A5-17F2-48B5-ADCF-0DC0891347D3}" srcOrd="0" destOrd="0" presId="urn:microsoft.com/office/officeart/2005/8/layout/hProcess4"/>
    <dgm:cxn modelId="{F7579F97-C839-4427-A468-62FD0354517D}" type="presOf" srcId="{74B73CD7-E4DE-4502-924B-50D869387704}" destId="{9916158F-05F5-4DB9-B0B2-9A0B7D46F52D}" srcOrd="0" destOrd="0" presId="urn:microsoft.com/office/officeart/2005/8/layout/hProcess4"/>
    <dgm:cxn modelId="{8B87BE8F-10C5-45B9-93D8-6D19442EBA13}" srcId="{74B73CD7-E4DE-4502-924B-50D869387704}" destId="{6B3E5A8F-92B4-47C1-B841-A970850714FF}" srcOrd="0" destOrd="0" parTransId="{7113F003-E148-4FC6-AF74-26E2B1124B87}" sibTransId="{D1233429-1AAB-40C7-8804-070F07D2A89F}"/>
    <dgm:cxn modelId="{B765F0E6-5158-4DAB-B0C4-ACCEBF1E9A84}" type="presOf" srcId="{CD5B862B-7134-4A0D-B85D-8FAD80EC3C5C}" destId="{21CB16E2-B0EE-4D1F-9D6A-36CAE779C262}" srcOrd="0" destOrd="0" presId="urn:microsoft.com/office/officeart/2005/8/layout/hProcess4"/>
    <dgm:cxn modelId="{6F72BBF2-EBCF-4B23-9442-6B1A46DEF320}" srcId="{C17E373B-6170-4A78-9B86-DD4BBAF0017D}" destId="{CD5B862B-7134-4A0D-B85D-8FAD80EC3C5C}" srcOrd="3" destOrd="0" parTransId="{7E0C0216-E811-4EB7-98B9-C1EAE52850C9}" sibTransId="{8DA29CF5-629B-449D-B282-90E440F121B3}"/>
    <dgm:cxn modelId="{55ED376B-6E75-4B96-A755-8C6BE42FB277}" type="presOf" srcId="{83D095BA-DCBB-4F14-BD63-47D2487CDF5B}" destId="{406020AE-4644-4AA9-9256-5828810AC775}" srcOrd="0" destOrd="2" presId="urn:microsoft.com/office/officeart/2005/8/layout/hProcess4"/>
    <dgm:cxn modelId="{B057F349-6BA8-480C-991D-701E6B0E8372}" srcId="{C17E373B-6170-4A78-9B86-DD4BBAF0017D}" destId="{74B73CD7-E4DE-4502-924B-50D869387704}" srcOrd="0" destOrd="0" parTransId="{437F9EC5-7E55-42B5-9CF9-476E157766E4}" sibTransId="{82D32B5E-ACD4-40C3-AEF3-621A8A491CAF}"/>
    <dgm:cxn modelId="{974D8931-2C3D-4FBB-9118-D77360F6065E}" type="presOf" srcId="{6B3E5A8F-92B4-47C1-B841-A970850714FF}" destId="{8DD1C1FA-9805-4928-A543-F6690C6E774E}" srcOrd="1" destOrd="0" presId="urn:microsoft.com/office/officeart/2005/8/layout/hProcess4"/>
    <dgm:cxn modelId="{33652940-5AC7-4F63-80F4-F987C36CCB97}" type="presOf" srcId="{ED901AB0-D5D1-4B0F-ADE0-1EDA8E263489}" destId="{406020AE-4644-4AA9-9256-5828810AC775}" srcOrd="0" destOrd="1" presId="urn:microsoft.com/office/officeart/2005/8/layout/hProcess4"/>
    <dgm:cxn modelId="{2599B223-CDDC-47EB-94CB-525FC3F87876}" type="presOf" srcId="{C17E373B-6170-4A78-9B86-DD4BBAF0017D}" destId="{BC2C5FC7-E579-47D7-954E-1462C5CB064B}" srcOrd="0" destOrd="0" presId="urn:microsoft.com/office/officeart/2005/8/layout/hProcess4"/>
    <dgm:cxn modelId="{77BC70A4-FF3A-4580-AA74-67D6CCBF9115}" type="presOf" srcId="{8669024E-8FC4-4117-B77F-1150138891D3}" destId="{AB29E0A1-C53F-4145-8192-22C5B3FE3C73}" srcOrd="1" destOrd="0" presId="urn:microsoft.com/office/officeart/2005/8/layout/hProcess4"/>
    <dgm:cxn modelId="{31A35CFA-EB9B-4A8A-A0D8-678D6236AB7D}" type="presOf" srcId="{137DB70D-C4BE-4E42-A94F-A0B4A93A3F56}" destId="{8DD1C1FA-9805-4928-A543-F6690C6E774E}" srcOrd="1" destOrd="1" presId="urn:microsoft.com/office/officeart/2005/8/layout/hProcess4"/>
    <dgm:cxn modelId="{2F1522D0-ACDF-44A8-97E4-1FAF8E2D9DCC}" type="presOf" srcId="{CBD41598-F230-42F7-9FB3-C3A204662426}" destId="{CE1A1CFB-213A-44E0-997A-ED5FF77A3C71}" srcOrd="0" destOrd="0" presId="urn:microsoft.com/office/officeart/2005/8/layout/hProcess4"/>
    <dgm:cxn modelId="{E3E87FCE-E618-4EE2-A346-EDC468DEA5D0}" type="presOf" srcId="{15214D79-CC30-4850-A1DF-093CD5DC192B}" destId="{AB29E0A1-C53F-4145-8192-22C5B3FE3C73}" srcOrd="1" destOrd="6" presId="urn:microsoft.com/office/officeart/2005/8/layout/hProcess4"/>
    <dgm:cxn modelId="{F656FABF-D585-4B4C-B392-69B31A554217}" type="presOf" srcId="{EBD99675-118B-4631-83B1-EB294C0B4FEF}" destId="{7FE8D734-9363-41D0-A358-4378B42E82C3}" srcOrd="0" destOrd="1" presId="urn:microsoft.com/office/officeart/2005/8/layout/hProcess4"/>
    <dgm:cxn modelId="{E4315E2D-CD9C-41A5-9F85-DBA10547BBCF}" srcId="{CBD41598-F230-42F7-9FB3-C3A204662426}" destId="{39877062-62D1-4EAD-95D7-3E6DC26170FD}" srcOrd="1" destOrd="0" parTransId="{BCBAF571-9C1C-4C23-9DAE-3F1EF9D5F3FD}" sibTransId="{8565562B-C7CF-48A3-BF94-3D1DF996AEC8}"/>
    <dgm:cxn modelId="{A854EB50-B495-4A2B-B72A-9D7F8F4CCB3A}" type="presOf" srcId="{082B888F-3AFF-45EB-9AD5-1D07C570CB2A}" destId="{A4DED3B0-8D7B-4BC2-B870-855064D72E28}" srcOrd="0" destOrd="0" presId="urn:microsoft.com/office/officeart/2005/8/layout/hProcess4"/>
    <dgm:cxn modelId="{003D1BB1-148B-4C9D-B0DE-1620788835F2}" type="presOf" srcId="{9DF26412-4163-42C6-8BC6-D17EB5F2A5EC}" destId="{AB29E0A1-C53F-4145-8192-22C5B3FE3C73}" srcOrd="1" destOrd="4" presId="urn:microsoft.com/office/officeart/2005/8/layout/hProcess4"/>
    <dgm:cxn modelId="{489A045F-7D71-47BF-8850-97121CE8EF2A}" srcId="{74B73CD7-E4DE-4502-924B-50D869387704}" destId="{EABCF579-E4A3-4CB8-9731-BB98D40E45DE}" srcOrd="2" destOrd="0" parTransId="{3BB47D7A-CC09-4190-B67C-A4CCD029BEDB}" sibTransId="{2BFF6563-38F7-4737-BF72-4C883A34D092}"/>
    <dgm:cxn modelId="{B4AC5CEA-46FB-40FF-9564-F99225213E48}" srcId="{CBD41598-F230-42F7-9FB3-C3A204662426}" destId="{6D659F3F-2B1E-45B7-A3FD-4B21274DCDE2}" srcOrd="5" destOrd="0" parTransId="{2C9A9BB3-21CC-4026-8790-F0D2EC947E9C}" sibTransId="{49435687-0A43-420F-813C-E7EE0CC19C68}"/>
    <dgm:cxn modelId="{0D0E0A5F-FAAE-472F-8D53-350F7BF8E58C}" srcId="{31D630B1-33CD-48A5-A5F4-8770843BC563}" destId="{BC920F2A-41E4-42D4-8FB4-060E3CF45860}" srcOrd="0" destOrd="0" parTransId="{802307FF-3AEE-4BBC-8765-1DF977495FE1}" sibTransId="{993F6F51-1EBF-4970-8F4D-64E1A8A7844A}"/>
    <dgm:cxn modelId="{F59AF79A-EA22-4021-A279-E37B67F1DC89}" type="presOf" srcId="{15214D79-CC30-4850-A1DF-093CD5DC192B}" destId="{AE9E0674-06D5-4B13-8965-32F29FF9FA5C}" srcOrd="0" destOrd="6" presId="urn:microsoft.com/office/officeart/2005/8/layout/hProcess4"/>
    <dgm:cxn modelId="{7D6062E5-C193-4FE4-895C-81912864469B}" type="presParOf" srcId="{BC2C5FC7-E579-47D7-954E-1462C5CB064B}" destId="{B249EF18-0201-4E3A-8E06-FAE89A485F0F}" srcOrd="0" destOrd="0" presId="urn:microsoft.com/office/officeart/2005/8/layout/hProcess4"/>
    <dgm:cxn modelId="{0A5F22E5-A5EC-4A84-8313-15B02646C6C6}" type="presParOf" srcId="{BC2C5FC7-E579-47D7-954E-1462C5CB064B}" destId="{2B09D9A6-F40A-4D40-B116-2607F72B6B9D}" srcOrd="1" destOrd="0" presId="urn:microsoft.com/office/officeart/2005/8/layout/hProcess4"/>
    <dgm:cxn modelId="{DB3524F3-24EE-45D8-AA93-96288BC40976}" type="presParOf" srcId="{BC2C5FC7-E579-47D7-954E-1462C5CB064B}" destId="{7861E0FE-B5D9-4135-A870-D335251667BD}" srcOrd="2" destOrd="0" presId="urn:microsoft.com/office/officeart/2005/8/layout/hProcess4"/>
    <dgm:cxn modelId="{E8C7C475-03E5-4BE7-B37F-068FFF042EF4}" type="presParOf" srcId="{7861E0FE-B5D9-4135-A870-D335251667BD}" destId="{9BEA634C-5C08-4EB0-BDAE-0EE95BC6A8ED}" srcOrd="0" destOrd="0" presId="urn:microsoft.com/office/officeart/2005/8/layout/hProcess4"/>
    <dgm:cxn modelId="{7ED64388-1E97-483B-BAC4-D091D1965E0A}" type="presParOf" srcId="{9BEA634C-5C08-4EB0-BDAE-0EE95BC6A8ED}" destId="{FF09D5D8-CDB7-4FEF-82D8-2074C30B8A05}" srcOrd="0" destOrd="0" presId="urn:microsoft.com/office/officeart/2005/8/layout/hProcess4"/>
    <dgm:cxn modelId="{4A2F4D86-13BC-4189-8519-24F8D547BBF5}" type="presParOf" srcId="{9BEA634C-5C08-4EB0-BDAE-0EE95BC6A8ED}" destId="{1DBD3132-B49B-442F-B678-E37964172E1E}" srcOrd="1" destOrd="0" presId="urn:microsoft.com/office/officeart/2005/8/layout/hProcess4"/>
    <dgm:cxn modelId="{1EB2B7E5-6977-43DB-B223-7D303E852888}" type="presParOf" srcId="{9BEA634C-5C08-4EB0-BDAE-0EE95BC6A8ED}" destId="{8DD1C1FA-9805-4928-A543-F6690C6E774E}" srcOrd="2" destOrd="0" presId="urn:microsoft.com/office/officeart/2005/8/layout/hProcess4"/>
    <dgm:cxn modelId="{2751383B-0EAF-4991-81DE-4398D2924941}" type="presParOf" srcId="{9BEA634C-5C08-4EB0-BDAE-0EE95BC6A8ED}" destId="{9916158F-05F5-4DB9-B0B2-9A0B7D46F52D}" srcOrd="3" destOrd="0" presId="urn:microsoft.com/office/officeart/2005/8/layout/hProcess4"/>
    <dgm:cxn modelId="{41D01AAA-87FB-4DE3-8714-1850A405EBAD}" type="presParOf" srcId="{9BEA634C-5C08-4EB0-BDAE-0EE95BC6A8ED}" destId="{5C6730CE-0579-44F0-B1F8-1F4443DFCFA7}" srcOrd="4" destOrd="0" presId="urn:microsoft.com/office/officeart/2005/8/layout/hProcess4"/>
    <dgm:cxn modelId="{0672AA66-20C6-417D-AE00-FD39374FDF43}" type="presParOf" srcId="{7861E0FE-B5D9-4135-A870-D335251667BD}" destId="{3AF9C85E-7AF7-4B9B-AAC7-9EE87FC89497}" srcOrd="1" destOrd="0" presId="urn:microsoft.com/office/officeart/2005/8/layout/hProcess4"/>
    <dgm:cxn modelId="{4B3340B3-8185-405D-944A-5FBD3E136407}" type="presParOf" srcId="{7861E0FE-B5D9-4135-A870-D335251667BD}" destId="{064E066E-7BE2-4BB4-BD45-3127FC13EEF6}" srcOrd="2" destOrd="0" presId="urn:microsoft.com/office/officeart/2005/8/layout/hProcess4"/>
    <dgm:cxn modelId="{C726B10E-2AF4-4E32-B7BF-CC190718F358}" type="presParOf" srcId="{064E066E-7BE2-4BB4-BD45-3127FC13EEF6}" destId="{4047CFA8-56B4-46DE-BED4-AAB2B87E0E2B}" srcOrd="0" destOrd="0" presId="urn:microsoft.com/office/officeart/2005/8/layout/hProcess4"/>
    <dgm:cxn modelId="{E10B734A-5C25-4D7C-96E2-78FCECD6247A}" type="presParOf" srcId="{064E066E-7BE2-4BB4-BD45-3127FC13EEF6}" destId="{AE9E0674-06D5-4B13-8965-32F29FF9FA5C}" srcOrd="1" destOrd="0" presId="urn:microsoft.com/office/officeart/2005/8/layout/hProcess4"/>
    <dgm:cxn modelId="{5911B18A-652E-4157-812A-EDD2D763899F}" type="presParOf" srcId="{064E066E-7BE2-4BB4-BD45-3127FC13EEF6}" destId="{AB29E0A1-C53F-4145-8192-22C5B3FE3C73}" srcOrd="2" destOrd="0" presId="urn:microsoft.com/office/officeart/2005/8/layout/hProcess4"/>
    <dgm:cxn modelId="{D3758072-E056-49DF-87AE-3F79BA0ECBD0}" type="presParOf" srcId="{064E066E-7BE2-4BB4-BD45-3127FC13EEF6}" destId="{CE1A1CFB-213A-44E0-997A-ED5FF77A3C71}" srcOrd="3" destOrd="0" presId="urn:microsoft.com/office/officeart/2005/8/layout/hProcess4"/>
    <dgm:cxn modelId="{53C6D881-AC2D-4400-B61F-0E5F37E88F6D}" type="presParOf" srcId="{064E066E-7BE2-4BB4-BD45-3127FC13EEF6}" destId="{8B660256-F779-4426-A6E7-3511034E6A33}" srcOrd="4" destOrd="0" presId="urn:microsoft.com/office/officeart/2005/8/layout/hProcess4"/>
    <dgm:cxn modelId="{FD3F40CC-8569-4C60-B617-EDFAA98012F1}" type="presParOf" srcId="{7861E0FE-B5D9-4135-A870-D335251667BD}" destId="{A4DED3B0-8D7B-4BC2-B870-855064D72E28}" srcOrd="3" destOrd="0" presId="urn:microsoft.com/office/officeart/2005/8/layout/hProcess4"/>
    <dgm:cxn modelId="{E0A756BA-FCCC-40A6-ABC5-CF4291B170C2}" type="presParOf" srcId="{7861E0FE-B5D9-4135-A870-D335251667BD}" destId="{43E67693-FD90-45E9-B15E-3EF2EFBB284E}" srcOrd="4" destOrd="0" presId="urn:microsoft.com/office/officeart/2005/8/layout/hProcess4"/>
    <dgm:cxn modelId="{A496A61C-FDC1-4481-A86B-B360F1D32F3F}" type="presParOf" srcId="{43E67693-FD90-45E9-B15E-3EF2EFBB284E}" destId="{DEB5560A-6328-424B-98E7-CB39817A7382}" srcOrd="0" destOrd="0" presId="urn:microsoft.com/office/officeart/2005/8/layout/hProcess4"/>
    <dgm:cxn modelId="{D47E817D-2F32-4F95-A0F9-C234C2A75562}" type="presParOf" srcId="{43E67693-FD90-45E9-B15E-3EF2EFBB284E}" destId="{406020AE-4644-4AA9-9256-5828810AC775}" srcOrd="1" destOrd="0" presId="urn:microsoft.com/office/officeart/2005/8/layout/hProcess4"/>
    <dgm:cxn modelId="{8486113D-E333-4C98-91B4-B01F16450321}" type="presParOf" srcId="{43E67693-FD90-45E9-B15E-3EF2EFBB284E}" destId="{09AF2478-1F8E-4494-9FC4-2F67AC28C32E}" srcOrd="2" destOrd="0" presId="urn:microsoft.com/office/officeart/2005/8/layout/hProcess4"/>
    <dgm:cxn modelId="{E2DA7B62-A55A-4F4F-A2E0-8060B99BE36D}" type="presParOf" srcId="{43E67693-FD90-45E9-B15E-3EF2EFBB284E}" destId="{40EF27A5-17F2-48B5-ADCF-0DC0891347D3}" srcOrd="3" destOrd="0" presId="urn:microsoft.com/office/officeart/2005/8/layout/hProcess4"/>
    <dgm:cxn modelId="{767849CB-59DF-487D-84BB-BA2610D2580D}" type="presParOf" srcId="{43E67693-FD90-45E9-B15E-3EF2EFBB284E}" destId="{61847BAD-3F57-4DD5-B493-74EAB85A34BD}" srcOrd="4" destOrd="0" presId="urn:microsoft.com/office/officeart/2005/8/layout/hProcess4"/>
    <dgm:cxn modelId="{CCC50ADF-CA49-4146-914C-FD82A969F0A5}" type="presParOf" srcId="{7861E0FE-B5D9-4135-A870-D335251667BD}" destId="{5D72C462-85E8-41F6-B11A-C1C449E38826}" srcOrd="5" destOrd="0" presId="urn:microsoft.com/office/officeart/2005/8/layout/hProcess4"/>
    <dgm:cxn modelId="{2AFE121C-DAB5-4893-B6E8-A3C6C8BE1888}" type="presParOf" srcId="{7861E0FE-B5D9-4135-A870-D335251667BD}" destId="{60BAE704-6D70-404D-BE5D-E95AB6F2D978}" srcOrd="6" destOrd="0" presId="urn:microsoft.com/office/officeart/2005/8/layout/hProcess4"/>
    <dgm:cxn modelId="{ABFCE177-497B-4C73-A10C-7E21735B7679}" type="presParOf" srcId="{60BAE704-6D70-404D-BE5D-E95AB6F2D978}" destId="{B53CB59C-6405-4488-80AC-6D66C6E854AD}" srcOrd="0" destOrd="0" presId="urn:microsoft.com/office/officeart/2005/8/layout/hProcess4"/>
    <dgm:cxn modelId="{A0007499-AE28-400C-8025-F84F4A86B651}" type="presParOf" srcId="{60BAE704-6D70-404D-BE5D-E95AB6F2D978}" destId="{7FE8D734-9363-41D0-A358-4378B42E82C3}" srcOrd="1" destOrd="0" presId="urn:microsoft.com/office/officeart/2005/8/layout/hProcess4"/>
    <dgm:cxn modelId="{6A08AF42-B23D-41FA-8C60-E1B8084BEFF0}" type="presParOf" srcId="{60BAE704-6D70-404D-BE5D-E95AB6F2D978}" destId="{5C407A87-DEE8-49F1-90F6-3A4A9C419AAF}" srcOrd="2" destOrd="0" presId="urn:microsoft.com/office/officeart/2005/8/layout/hProcess4"/>
    <dgm:cxn modelId="{8B831A3F-BB0D-4D2E-96DA-B7D9BC3D7EE4}" type="presParOf" srcId="{60BAE704-6D70-404D-BE5D-E95AB6F2D978}" destId="{21CB16E2-B0EE-4D1F-9D6A-36CAE779C262}" srcOrd="3" destOrd="0" presId="urn:microsoft.com/office/officeart/2005/8/layout/hProcess4"/>
    <dgm:cxn modelId="{36F49335-C01D-447F-B3D2-8D03507EEE68}" type="presParOf" srcId="{60BAE704-6D70-404D-BE5D-E95AB6F2D978}" destId="{E0BC20BF-E1CF-4CB6-82A2-9FE81C6333F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E373B-6170-4A78-9B86-DD4BBAF0017D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419"/>
        </a:p>
      </dgm:t>
    </dgm:pt>
    <dgm:pt modelId="{74B73CD7-E4DE-4502-924B-50D869387704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1ra Fase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437F9EC5-7E55-42B5-9CF9-476E157766E4}" type="parTrans" cxnId="{B057F349-6BA8-480C-991D-701E6B0E837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2D32B5E-ACD4-40C3-AEF3-621A8A491CAF}" type="sibTrans" cxnId="{B057F349-6BA8-480C-991D-701E6B0E8372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6B3E5A8F-92B4-47C1-B841-A970850714F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17 Equipos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7113F003-E148-4FC6-AF74-26E2B1124B87}" type="par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D1233429-1AAB-40C7-8804-070F07D2A89F}" type="sibTrans" cxnId="{8B87BE8F-10C5-45B9-93D8-6D19442EBA1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37DB70D-C4BE-4E42-A94F-A0B4A93A3F56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3 Grupos de 4 equipos y 1 grupo de 5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11DE432D-D183-42B9-B373-FED19AFFC084}" type="par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B037B196-01A3-4ABC-AC16-562FF276962D}" type="sibTrans" cxnId="{2AA504FC-49A2-40E1-9AC9-D70AEBC123E3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BD41598-F230-42F7-9FB3-C3A204662426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2da fase</a:t>
          </a:r>
          <a:endParaRPr lang="es-419" dirty="0">
            <a:latin typeface="Bahnschrift" panose="020B0502040204020203" pitchFamily="34" charset="0"/>
          </a:endParaRPr>
        </a:p>
      </dgm:t>
    </dgm:pt>
    <dgm:pt modelId="{08559CA5-10BD-4552-99C2-604AD2FEB095}" type="parTrans" cxnId="{06B9F4D5-0559-4EDB-A11E-C7126CAD46F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82B888F-3AFF-45EB-9AD5-1D07C570CB2A}" type="sibTrans" cxnId="{06B9F4D5-0559-4EDB-A11E-C7126CAD46FD}">
      <dgm:prSet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669024E-8FC4-4117-B77F-1150138891D3}">
      <dgm:prSet phldrT="[Texto]" custT="1"/>
      <dgm:spPr/>
      <dgm:t>
        <a:bodyPr/>
        <a:lstStyle/>
        <a:p>
          <a:r>
            <a:rPr lang="es-MX" sz="1400" dirty="0"/>
            <a:t>8 Equipos</a:t>
          </a:r>
          <a:endParaRPr lang="es-419" sz="1400" dirty="0"/>
        </a:p>
      </dgm:t>
    </dgm:pt>
    <dgm:pt modelId="{CE7D23CE-8317-4BC6-A34E-8F3B6B72B975}" type="par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45355F05-550B-42D5-8B67-D52D2D990E4E}" type="sibTrans" cxnId="{F3BE7A6F-5B14-4E2E-B70B-4569223C1E02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9877062-62D1-4EAD-95D7-3E6DC26170FD}">
      <dgm:prSet phldrT="[Texto]" custT="1"/>
      <dgm:spPr/>
      <dgm:t>
        <a:bodyPr/>
        <a:lstStyle/>
        <a:p>
          <a:r>
            <a:rPr lang="es-MX" sz="1400" dirty="0"/>
            <a:t>2 grupos de 4.</a:t>
          </a:r>
          <a:endParaRPr lang="es-419" sz="1400" dirty="0"/>
        </a:p>
      </dgm:t>
    </dgm:pt>
    <dgm:pt modelId="{BCBAF571-9C1C-4C23-9DAE-3F1EF9D5F3FD}" type="par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565562B-C7CF-48A3-BF94-3D1DF996AEC8}" type="sibTrans" cxnId="{E4315E2D-CD9C-41A5-9F85-DBA10547BBCF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BD99675-118B-4631-83B1-EB294C0B4FEF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Final: ganadores de semifinales. Partido único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A7C22818-EB29-41A8-806E-2A8B3F4F7078}" type="par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037D3053-3E1C-4047-B6ED-AF4960FD148E}" type="sibTrans" cxnId="{1F339AAF-8777-4499-8FD3-F6B19AC5B7DD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CD5B862B-7134-4A0D-B85D-8FAD80EC3C5C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>
              <a:latin typeface="Bahnschrift" panose="020B0502040204020203" pitchFamily="34" charset="0"/>
            </a:rPr>
            <a:t>Final y 3cer Puesto</a:t>
          </a:r>
          <a:endParaRPr lang="es-419" dirty="0">
            <a:latin typeface="Bahnschrift" panose="020B0502040204020203" pitchFamily="34" charset="0"/>
          </a:endParaRPr>
        </a:p>
      </dgm:t>
    </dgm:pt>
    <dgm:pt modelId="{7E0C0216-E811-4EB7-98B9-C1EAE52850C9}" type="par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8DA29CF5-629B-449D-B282-90E440F121B3}" type="sibTrans" cxnId="{6F72BBF2-EBCF-4B23-9442-6B1A46DEF320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31D630B1-33CD-48A5-A5F4-8770843BC563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  <a:latin typeface="Bahnschrift" panose="020B0502040204020203" pitchFamily="34" charset="0"/>
            </a:rPr>
            <a:t>Semifinales</a:t>
          </a:r>
          <a:endParaRPr lang="es-419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AE460877-FAF2-42F2-A26B-9192D0F395CB}" type="parTrans" cxnId="{B1C255B6-66F6-4BDB-B103-4B30F1DFDAC5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797FC131-99C9-4EAB-856C-D447E9D891C6}" type="sibTrans" cxnId="{B1C255B6-66F6-4BDB-B103-4B30F1DFDAC5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EABCF579-E4A3-4CB8-9731-BB98D40E45DE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Clasifican los primeros 2 equipos de cada grupo.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3BB47D7A-CC09-4190-B67C-A4CCD029BEDB}" type="par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2BFF6563-38F7-4737-BF72-4C883A34D092}" type="sibTrans" cxnId="{489A045F-7D71-47BF-8850-97121CE8EF2A}">
      <dgm:prSet/>
      <dgm:spPr/>
      <dgm:t>
        <a:bodyPr/>
        <a:lstStyle/>
        <a:p>
          <a:endParaRPr lang="es-419">
            <a:latin typeface="Bahnschrift" panose="020B0502040204020203" pitchFamily="34" charset="0"/>
          </a:endParaRPr>
        </a:p>
      </dgm:t>
    </dgm:pt>
    <dgm:pt modelId="{15214D79-CC30-4850-A1DF-093CD5DC192B}">
      <dgm:prSet phldrT="[Texto]" custT="1"/>
      <dgm:spPr/>
      <dgm:t>
        <a:bodyPr/>
        <a:lstStyle/>
        <a:p>
          <a:r>
            <a:rPr lang="es-MX" sz="1400" dirty="0"/>
            <a:t>Clasifican los primeros 2 equipos de cada grupo.</a:t>
          </a:r>
          <a:endParaRPr lang="es-419" sz="1400" dirty="0"/>
        </a:p>
      </dgm:t>
    </dgm:pt>
    <dgm:pt modelId="{8649E2D5-ABFD-470A-9FE2-B094CC1843C0}" type="parTrans" cxnId="{683DFE7B-33F2-40C0-8627-48E71A626DF5}">
      <dgm:prSet/>
      <dgm:spPr/>
      <dgm:t>
        <a:bodyPr/>
        <a:lstStyle/>
        <a:p>
          <a:endParaRPr lang="es-419"/>
        </a:p>
      </dgm:t>
    </dgm:pt>
    <dgm:pt modelId="{19A3BCFA-D874-4971-8975-89CE0D8C1A54}" type="sibTrans" cxnId="{683DFE7B-33F2-40C0-8627-48E71A626DF5}">
      <dgm:prSet/>
      <dgm:spPr/>
      <dgm:t>
        <a:bodyPr/>
        <a:lstStyle/>
        <a:p>
          <a:endParaRPr lang="es-419"/>
        </a:p>
      </dgm:t>
    </dgm:pt>
    <dgm:pt modelId="{BC920F2A-41E4-42D4-8FB4-060E3CF45860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4 equipos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802307FF-3AEE-4BBC-8765-1DF977495FE1}" type="parTrans" cxnId="{0D0E0A5F-FAAE-472F-8D53-350F7BF8E58C}">
      <dgm:prSet/>
      <dgm:spPr/>
      <dgm:t>
        <a:bodyPr/>
        <a:lstStyle/>
        <a:p>
          <a:endParaRPr lang="es-419"/>
        </a:p>
      </dgm:t>
    </dgm:pt>
    <dgm:pt modelId="{993F6F51-1EBF-4970-8F4D-64E1A8A7844A}" type="sibTrans" cxnId="{0D0E0A5F-FAAE-472F-8D53-350F7BF8E58C}">
      <dgm:prSet/>
      <dgm:spPr/>
      <dgm:t>
        <a:bodyPr/>
        <a:lstStyle/>
        <a:p>
          <a:endParaRPr lang="es-419"/>
        </a:p>
      </dgm:t>
    </dgm:pt>
    <dgm:pt modelId="{ED901AB0-D5D1-4B0F-ADE0-1EDA8E263489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Cruzados 1 del grupo A vs segundo del grupo B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2868F61A-3A77-4C22-90F3-6977B89B770E}" type="parTrans" cxnId="{224BCCDB-E47D-4D44-8C2D-3F698725D6DA}">
      <dgm:prSet/>
      <dgm:spPr/>
      <dgm:t>
        <a:bodyPr/>
        <a:lstStyle/>
        <a:p>
          <a:endParaRPr lang="es-419"/>
        </a:p>
      </dgm:t>
    </dgm:pt>
    <dgm:pt modelId="{E355AC76-F866-4661-A273-F4A84A0A4FCB}" type="sibTrans" cxnId="{224BCCDB-E47D-4D44-8C2D-3F698725D6DA}">
      <dgm:prSet/>
      <dgm:spPr/>
      <dgm:t>
        <a:bodyPr/>
        <a:lstStyle/>
        <a:p>
          <a:endParaRPr lang="es-419"/>
        </a:p>
      </dgm:t>
    </dgm:pt>
    <dgm:pt modelId="{83D095BA-DCBB-4F14-BD63-47D2487CDF5B}">
      <dgm:prSet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Cruzados 1 del grupo B vs segundo del grupo A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07942123-F7F7-4C8B-B133-B05A6F16C49B}" type="parTrans" cxnId="{C69A265C-8B5C-46DF-A654-879927E77F54}">
      <dgm:prSet/>
      <dgm:spPr/>
      <dgm:t>
        <a:bodyPr/>
        <a:lstStyle/>
        <a:p>
          <a:endParaRPr lang="es-419"/>
        </a:p>
      </dgm:t>
    </dgm:pt>
    <dgm:pt modelId="{C06B4FC3-B770-4B59-B0BC-F21F54D4F571}" type="sibTrans" cxnId="{C69A265C-8B5C-46DF-A654-879927E77F54}">
      <dgm:prSet/>
      <dgm:spPr/>
      <dgm:t>
        <a:bodyPr/>
        <a:lstStyle/>
        <a:p>
          <a:endParaRPr lang="es-419"/>
        </a:p>
      </dgm:t>
    </dgm:pt>
    <dgm:pt modelId="{A521041E-FE84-48B2-A22D-A9E83CD14299}">
      <dgm:prSet phldrT="[Texto]" custT="1"/>
      <dgm:spPr/>
      <dgm:t>
        <a:bodyPr/>
        <a:lstStyle/>
        <a:p>
          <a:r>
            <a:rPr lang="es-MX" sz="1600" dirty="0">
              <a:latin typeface="Bahnschrift" panose="020B0502040204020203" pitchFamily="34" charset="0"/>
            </a:rPr>
            <a:t>Tercer puesto: perdedores de semifinales. Partido único.</a:t>
          </a:r>
          <a:endParaRPr lang="es-419" sz="1600" dirty="0">
            <a:latin typeface="Bahnschrift" panose="020B0502040204020203" pitchFamily="34" charset="0"/>
          </a:endParaRPr>
        </a:p>
      </dgm:t>
    </dgm:pt>
    <dgm:pt modelId="{F06B38BE-4B17-4CE2-B266-EC71FB22A97E}" type="parTrans" cxnId="{2817A3B0-4003-4EA0-8911-74558E19ACCF}">
      <dgm:prSet/>
      <dgm:spPr/>
      <dgm:t>
        <a:bodyPr/>
        <a:lstStyle/>
        <a:p>
          <a:endParaRPr lang="es-419"/>
        </a:p>
      </dgm:t>
    </dgm:pt>
    <dgm:pt modelId="{CFC39351-8F13-4CCD-9D4A-64A0D493EAA3}" type="sibTrans" cxnId="{2817A3B0-4003-4EA0-8911-74558E19ACCF}">
      <dgm:prSet/>
      <dgm:spPr/>
      <dgm:t>
        <a:bodyPr/>
        <a:lstStyle/>
        <a:p>
          <a:endParaRPr lang="es-419"/>
        </a:p>
      </dgm:t>
    </dgm:pt>
    <dgm:pt modelId="{A808F90A-F51E-4DB2-89E8-7AFBDD10F19A}">
      <dgm:prSet phldrT="[Texto]" custT="1"/>
      <dgm:spPr/>
      <dgm:t>
        <a:bodyPr/>
        <a:lstStyle/>
        <a:p>
          <a:r>
            <a:rPr lang="es-MX" sz="1400" dirty="0"/>
            <a:t>GRUPO 1</a:t>
          </a:r>
          <a:endParaRPr lang="es-419" sz="1400" dirty="0"/>
        </a:p>
      </dgm:t>
    </dgm:pt>
    <dgm:pt modelId="{386C6CA1-6C2B-45AB-A54E-E227FB8BB788}" type="parTrans" cxnId="{F9C5350E-33BF-4569-8C2F-357D05EBB02A}">
      <dgm:prSet/>
      <dgm:spPr/>
      <dgm:t>
        <a:bodyPr/>
        <a:lstStyle/>
        <a:p>
          <a:endParaRPr lang="es-419"/>
        </a:p>
      </dgm:t>
    </dgm:pt>
    <dgm:pt modelId="{64AD4E97-3027-4EEE-9DBD-6B494D28D789}" type="sibTrans" cxnId="{F9C5350E-33BF-4569-8C2F-357D05EBB02A}">
      <dgm:prSet/>
      <dgm:spPr/>
      <dgm:t>
        <a:bodyPr/>
        <a:lstStyle/>
        <a:p>
          <a:endParaRPr lang="es-419"/>
        </a:p>
      </dgm:t>
    </dgm:pt>
    <dgm:pt modelId="{2686FD45-4B65-4635-9E7D-225FA49131DB}">
      <dgm:prSet custT="1"/>
      <dgm:spPr/>
      <dgm:t>
        <a:bodyPr/>
        <a:lstStyle/>
        <a:p>
          <a:r>
            <a:rPr lang="es-MX" sz="1400" dirty="0"/>
            <a:t>(1ero del A, 1ero del B, el 2do del C y 2 do del D)</a:t>
          </a:r>
          <a:endParaRPr lang="es-419" sz="1400" dirty="0"/>
        </a:p>
      </dgm:t>
    </dgm:pt>
    <dgm:pt modelId="{9C3E9822-D1E7-4D39-ADF9-830D4313B351}" type="parTrans" cxnId="{D73FC696-7201-42AA-BFE7-521BF9A321C6}">
      <dgm:prSet/>
      <dgm:spPr/>
      <dgm:t>
        <a:bodyPr/>
        <a:lstStyle/>
        <a:p>
          <a:endParaRPr lang="es-419"/>
        </a:p>
      </dgm:t>
    </dgm:pt>
    <dgm:pt modelId="{4BF89F9F-6B61-4B2A-AF7B-1685BAD1C5F4}" type="sibTrans" cxnId="{D73FC696-7201-42AA-BFE7-521BF9A321C6}">
      <dgm:prSet/>
      <dgm:spPr/>
      <dgm:t>
        <a:bodyPr/>
        <a:lstStyle/>
        <a:p>
          <a:endParaRPr lang="es-419"/>
        </a:p>
      </dgm:t>
    </dgm:pt>
    <dgm:pt modelId="{9DF26412-4163-42C6-8BC6-D17EB5F2A5EC}">
      <dgm:prSet custT="1"/>
      <dgm:spPr/>
      <dgm:t>
        <a:bodyPr/>
        <a:lstStyle/>
        <a:p>
          <a:r>
            <a:rPr lang="es-MX" sz="1400" dirty="0"/>
            <a:t>GRUPO 2</a:t>
          </a:r>
          <a:endParaRPr lang="es-419" sz="1400" dirty="0"/>
        </a:p>
      </dgm:t>
    </dgm:pt>
    <dgm:pt modelId="{0E27BD37-74D0-48B1-8906-572C5C478188}" type="parTrans" cxnId="{958B5592-FFAA-4C8E-8718-D0C2AFCE2F66}">
      <dgm:prSet/>
      <dgm:spPr/>
      <dgm:t>
        <a:bodyPr/>
        <a:lstStyle/>
        <a:p>
          <a:endParaRPr lang="es-419"/>
        </a:p>
      </dgm:t>
    </dgm:pt>
    <dgm:pt modelId="{8B519EDB-F17B-41EC-A9B8-00EB844CCC80}" type="sibTrans" cxnId="{958B5592-FFAA-4C8E-8718-D0C2AFCE2F66}">
      <dgm:prSet/>
      <dgm:spPr/>
      <dgm:t>
        <a:bodyPr/>
        <a:lstStyle/>
        <a:p>
          <a:endParaRPr lang="es-419"/>
        </a:p>
      </dgm:t>
    </dgm:pt>
    <dgm:pt modelId="{6D659F3F-2B1E-45B7-A3FD-4B21274DCDE2}">
      <dgm:prSet custT="1"/>
      <dgm:spPr/>
      <dgm:t>
        <a:bodyPr/>
        <a:lstStyle/>
        <a:p>
          <a:r>
            <a:rPr lang="es-MX" sz="1400" dirty="0"/>
            <a:t>(1ero del C, 1ero del D, 2do del A y 2do del B)</a:t>
          </a:r>
          <a:endParaRPr lang="es-419" sz="1400" dirty="0"/>
        </a:p>
      </dgm:t>
    </dgm:pt>
    <dgm:pt modelId="{2C9A9BB3-21CC-4026-8790-F0D2EC947E9C}" type="parTrans" cxnId="{B4AC5CEA-46FB-40FF-9564-F99225213E48}">
      <dgm:prSet/>
      <dgm:spPr/>
      <dgm:t>
        <a:bodyPr/>
        <a:lstStyle/>
        <a:p>
          <a:endParaRPr lang="es-419"/>
        </a:p>
      </dgm:t>
    </dgm:pt>
    <dgm:pt modelId="{49435687-0A43-420F-813C-E7EE0CC19C68}" type="sibTrans" cxnId="{B4AC5CEA-46FB-40FF-9564-F99225213E48}">
      <dgm:prSet/>
      <dgm:spPr/>
      <dgm:t>
        <a:bodyPr/>
        <a:lstStyle/>
        <a:p>
          <a:endParaRPr lang="es-419"/>
        </a:p>
      </dgm:t>
    </dgm:pt>
    <dgm:pt modelId="{BC2C5FC7-E579-47D7-954E-1462C5CB064B}" type="pres">
      <dgm:prSet presAssocID="{C17E373B-6170-4A78-9B86-DD4BBAF00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249EF18-0201-4E3A-8E06-FAE89A485F0F}" type="pres">
      <dgm:prSet presAssocID="{C17E373B-6170-4A78-9B86-DD4BBAF0017D}" presName="tSp" presStyleCnt="0"/>
      <dgm:spPr/>
    </dgm:pt>
    <dgm:pt modelId="{2B09D9A6-F40A-4D40-B116-2607F72B6B9D}" type="pres">
      <dgm:prSet presAssocID="{C17E373B-6170-4A78-9B86-DD4BBAF0017D}" presName="bSp" presStyleCnt="0"/>
      <dgm:spPr/>
    </dgm:pt>
    <dgm:pt modelId="{7861E0FE-B5D9-4135-A870-D335251667BD}" type="pres">
      <dgm:prSet presAssocID="{C17E373B-6170-4A78-9B86-DD4BBAF0017D}" presName="process" presStyleCnt="0"/>
      <dgm:spPr/>
    </dgm:pt>
    <dgm:pt modelId="{9BEA634C-5C08-4EB0-BDAE-0EE95BC6A8ED}" type="pres">
      <dgm:prSet presAssocID="{74B73CD7-E4DE-4502-924B-50D869387704}" presName="composite1" presStyleCnt="0"/>
      <dgm:spPr/>
    </dgm:pt>
    <dgm:pt modelId="{FF09D5D8-CDB7-4FEF-82D8-2074C30B8A05}" type="pres">
      <dgm:prSet presAssocID="{74B73CD7-E4DE-4502-924B-50D869387704}" presName="dummyNode1" presStyleLbl="node1" presStyleIdx="0" presStyleCnt="4"/>
      <dgm:spPr/>
    </dgm:pt>
    <dgm:pt modelId="{1DBD3132-B49B-442F-B678-E37964172E1E}" type="pres">
      <dgm:prSet presAssocID="{74B73CD7-E4DE-4502-924B-50D869387704}" presName="childNode1" presStyleLbl="bgAcc1" presStyleIdx="0" presStyleCnt="4" custScaleX="114846" custScaleY="149580" custLinFactNeighborX="-719" custLinFactNeighborY="-100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D1C1FA-9805-4928-A543-F6690C6E774E}" type="pres">
      <dgm:prSet presAssocID="{74B73CD7-E4DE-4502-924B-50D86938770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16158F-05F5-4DB9-B0B2-9A0B7D46F52D}" type="pres">
      <dgm:prSet presAssocID="{74B73CD7-E4DE-4502-924B-50D869387704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6730CE-0579-44F0-B1F8-1F4443DFCFA7}" type="pres">
      <dgm:prSet presAssocID="{74B73CD7-E4DE-4502-924B-50D869387704}" presName="connSite1" presStyleCnt="0"/>
      <dgm:spPr/>
    </dgm:pt>
    <dgm:pt modelId="{3AF9C85E-7AF7-4B9B-AAC7-9EE87FC89497}" type="pres">
      <dgm:prSet presAssocID="{82D32B5E-ACD4-40C3-AEF3-621A8A491CAF}" presName="Name9" presStyleLbl="sibTrans2D1" presStyleIdx="0" presStyleCnt="3" custLinFactNeighborX="-46" custLinFactNeighborY="7319"/>
      <dgm:spPr/>
      <dgm:t>
        <a:bodyPr/>
        <a:lstStyle/>
        <a:p>
          <a:endParaRPr lang="es-CO"/>
        </a:p>
      </dgm:t>
    </dgm:pt>
    <dgm:pt modelId="{064E066E-7BE2-4BB4-BD45-3127FC13EEF6}" type="pres">
      <dgm:prSet presAssocID="{CBD41598-F230-42F7-9FB3-C3A204662426}" presName="composite2" presStyleCnt="0"/>
      <dgm:spPr/>
    </dgm:pt>
    <dgm:pt modelId="{4047CFA8-56B4-46DE-BED4-AAB2B87E0E2B}" type="pres">
      <dgm:prSet presAssocID="{CBD41598-F230-42F7-9FB3-C3A204662426}" presName="dummyNode2" presStyleLbl="node1" presStyleIdx="0" presStyleCnt="4"/>
      <dgm:spPr/>
    </dgm:pt>
    <dgm:pt modelId="{AE9E0674-06D5-4B13-8965-32F29FF9FA5C}" type="pres">
      <dgm:prSet presAssocID="{CBD41598-F230-42F7-9FB3-C3A204662426}" presName="childNode2" presStyleLbl="bgAcc1" presStyleIdx="1" presStyleCnt="4" custScaleX="149715" custScaleY="21729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29E0A1-C53F-4145-8192-22C5B3FE3C73}" type="pres">
      <dgm:prSet presAssocID="{CBD41598-F230-42F7-9FB3-C3A20466242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1A1CFB-213A-44E0-997A-ED5FF77A3C71}" type="pres">
      <dgm:prSet presAssocID="{CBD41598-F230-42F7-9FB3-C3A204662426}" presName="parentNode2" presStyleLbl="node1" presStyleIdx="1" presStyleCnt="4" custLinFactNeighborX="344" custLinFactNeighborY="-8926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B660256-F779-4426-A6E7-3511034E6A33}" type="pres">
      <dgm:prSet presAssocID="{CBD41598-F230-42F7-9FB3-C3A204662426}" presName="connSite2" presStyleCnt="0"/>
      <dgm:spPr/>
    </dgm:pt>
    <dgm:pt modelId="{A4DED3B0-8D7B-4BC2-B870-855064D72E28}" type="pres">
      <dgm:prSet presAssocID="{082B888F-3AFF-45EB-9AD5-1D07C570CB2A}" presName="Name18" presStyleLbl="sibTrans2D1" presStyleIdx="1" presStyleCnt="3" custAng="21176651" custLinFactNeighborX="-6205" custLinFactNeighborY="-8050"/>
      <dgm:spPr/>
      <dgm:t>
        <a:bodyPr/>
        <a:lstStyle/>
        <a:p>
          <a:endParaRPr lang="es-CO"/>
        </a:p>
      </dgm:t>
    </dgm:pt>
    <dgm:pt modelId="{43E67693-FD90-45E9-B15E-3EF2EFBB284E}" type="pres">
      <dgm:prSet presAssocID="{31D630B1-33CD-48A5-A5F4-8770843BC563}" presName="composite1" presStyleCnt="0"/>
      <dgm:spPr/>
    </dgm:pt>
    <dgm:pt modelId="{DEB5560A-6328-424B-98E7-CB39817A7382}" type="pres">
      <dgm:prSet presAssocID="{31D630B1-33CD-48A5-A5F4-8770843BC563}" presName="dummyNode1" presStyleLbl="node1" presStyleIdx="1" presStyleCnt="4"/>
      <dgm:spPr/>
    </dgm:pt>
    <dgm:pt modelId="{406020AE-4644-4AA9-9256-5828810AC775}" type="pres">
      <dgm:prSet presAssocID="{31D630B1-33CD-48A5-A5F4-8770843BC563}" presName="childNode1" presStyleLbl="bgAcc1" presStyleIdx="2" presStyleCnt="4" custScaleY="142198" custLinFactNeighborX="1072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9AF2478-1F8E-4494-9FC4-2F67AC28C32E}" type="pres">
      <dgm:prSet presAssocID="{31D630B1-33CD-48A5-A5F4-8770843BC563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EF27A5-17F2-48B5-ADCF-0DC0891347D3}" type="pres">
      <dgm:prSet presAssocID="{31D630B1-33CD-48A5-A5F4-8770843BC563}" presName="parentNode1" presStyleLbl="node1" presStyleIdx="2" presStyleCnt="4" custScaleY="96830" custLinFactY="10083" custLinFactNeighborX="39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847BAD-3F57-4DD5-B493-74EAB85A34BD}" type="pres">
      <dgm:prSet presAssocID="{31D630B1-33CD-48A5-A5F4-8770843BC563}" presName="connSite1" presStyleCnt="0"/>
      <dgm:spPr/>
    </dgm:pt>
    <dgm:pt modelId="{5D72C462-85E8-41F6-B11A-C1C449E38826}" type="pres">
      <dgm:prSet presAssocID="{797FC131-99C9-4EAB-856C-D447E9D891C6}" presName="Name9" presStyleLbl="sibTrans2D1" presStyleIdx="2" presStyleCnt="3"/>
      <dgm:spPr/>
      <dgm:t>
        <a:bodyPr/>
        <a:lstStyle/>
        <a:p>
          <a:endParaRPr lang="es-CO"/>
        </a:p>
      </dgm:t>
    </dgm:pt>
    <dgm:pt modelId="{60BAE704-6D70-404D-BE5D-E95AB6F2D978}" type="pres">
      <dgm:prSet presAssocID="{CD5B862B-7134-4A0D-B85D-8FAD80EC3C5C}" presName="composite2" presStyleCnt="0"/>
      <dgm:spPr/>
    </dgm:pt>
    <dgm:pt modelId="{B53CB59C-6405-4488-80AC-6D66C6E854AD}" type="pres">
      <dgm:prSet presAssocID="{CD5B862B-7134-4A0D-B85D-8FAD80EC3C5C}" presName="dummyNode2" presStyleLbl="node1" presStyleIdx="2" presStyleCnt="4"/>
      <dgm:spPr/>
    </dgm:pt>
    <dgm:pt modelId="{7FE8D734-9363-41D0-A358-4378B42E82C3}" type="pres">
      <dgm:prSet presAssocID="{CD5B862B-7134-4A0D-B85D-8FAD80EC3C5C}" presName="childNode2" presStyleLbl="bgAcc1" presStyleIdx="3" presStyleCnt="4" custScaleY="12748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407A87-DEE8-49F1-90F6-3A4A9C419AAF}" type="pres">
      <dgm:prSet presAssocID="{CD5B862B-7134-4A0D-B85D-8FAD80EC3C5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CB16E2-B0EE-4D1F-9D6A-36CAE779C262}" type="pres">
      <dgm:prSet presAssocID="{CD5B862B-7134-4A0D-B85D-8FAD80EC3C5C}" presName="parentNode2" presStyleLbl="node1" presStyleIdx="3" presStyleCnt="4" custLinFactNeighborX="-3900" custLinFactNeighborY="-2942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0BC20BF-E1CF-4CB6-82A2-9FE81C6333F7}" type="pres">
      <dgm:prSet presAssocID="{CD5B862B-7134-4A0D-B85D-8FAD80EC3C5C}" presName="connSite2" presStyleCnt="0"/>
      <dgm:spPr/>
    </dgm:pt>
  </dgm:ptLst>
  <dgm:cxnLst>
    <dgm:cxn modelId="{42ED3635-CCD6-4699-8695-FA8D9594A1E6}" type="presOf" srcId="{A521041E-FE84-48B2-A22D-A9E83CD14299}" destId="{5C407A87-DEE8-49F1-90F6-3A4A9C419AAF}" srcOrd="1" destOrd="0" presId="urn:microsoft.com/office/officeart/2005/8/layout/hProcess4"/>
    <dgm:cxn modelId="{0DF3137A-A5E1-4B94-9479-ADE39B25630F}" type="presOf" srcId="{797FC131-99C9-4EAB-856C-D447E9D891C6}" destId="{5D72C462-85E8-41F6-B11A-C1C449E38826}" srcOrd="0" destOrd="0" presId="urn:microsoft.com/office/officeart/2005/8/layout/hProcess4"/>
    <dgm:cxn modelId="{C69A265C-8B5C-46DF-A654-879927E77F54}" srcId="{31D630B1-33CD-48A5-A5F4-8770843BC563}" destId="{83D095BA-DCBB-4F14-BD63-47D2487CDF5B}" srcOrd="2" destOrd="0" parTransId="{07942123-F7F7-4C8B-B133-B05A6F16C49B}" sibTransId="{C06B4FC3-B770-4B59-B0BC-F21F54D4F571}"/>
    <dgm:cxn modelId="{385E0166-F3E7-4A1F-A223-4437E2935834}" type="presOf" srcId="{6D659F3F-2B1E-45B7-A3FD-4B21274DCDE2}" destId="{AB29E0A1-C53F-4145-8192-22C5B3FE3C73}" srcOrd="1" destOrd="5" presId="urn:microsoft.com/office/officeart/2005/8/layout/hProcess4"/>
    <dgm:cxn modelId="{F9C5350E-33BF-4569-8C2F-357D05EBB02A}" srcId="{CBD41598-F230-42F7-9FB3-C3A204662426}" destId="{A808F90A-F51E-4DB2-89E8-7AFBDD10F19A}" srcOrd="2" destOrd="0" parTransId="{386C6CA1-6C2B-45AB-A54E-E227FB8BB788}" sibTransId="{64AD4E97-3027-4EEE-9DBD-6B494D28D789}"/>
    <dgm:cxn modelId="{FFCBFF33-2598-4136-8360-73FF93EF7383}" type="presOf" srcId="{39877062-62D1-4EAD-95D7-3E6DC26170FD}" destId="{AE9E0674-06D5-4B13-8965-32F29FF9FA5C}" srcOrd="0" destOrd="1" presId="urn:microsoft.com/office/officeart/2005/8/layout/hProcess4"/>
    <dgm:cxn modelId="{D40E25AE-6001-4BA8-9C7A-8A8B6C12C1C5}" type="presOf" srcId="{82D32B5E-ACD4-40C3-AEF3-621A8A491CAF}" destId="{3AF9C85E-7AF7-4B9B-AAC7-9EE87FC89497}" srcOrd="0" destOrd="0" presId="urn:microsoft.com/office/officeart/2005/8/layout/hProcess4"/>
    <dgm:cxn modelId="{B1C255B6-66F6-4BDB-B103-4B30F1DFDAC5}" srcId="{C17E373B-6170-4A78-9B86-DD4BBAF0017D}" destId="{31D630B1-33CD-48A5-A5F4-8770843BC563}" srcOrd="2" destOrd="0" parTransId="{AE460877-FAF2-42F2-A26B-9192D0F395CB}" sibTransId="{797FC131-99C9-4EAB-856C-D447E9D891C6}"/>
    <dgm:cxn modelId="{8971084F-47E6-4F48-93AE-76CA0D6C7830}" type="presOf" srcId="{ED901AB0-D5D1-4B0F-ADE0-1EDA8E263489}" destId="{09AF2478-1F8E-4494-9FC4-2F67AC28C32E}" srcOrd="1" destOrd="1" presId="urn:microsoft.com/office/officeart/2005/8/layout/hProcess4"/>
    <dgm:cxn modelId="{06B9F4D5-0559-4EDB-A11E-C7126CAD46FD}" srcId="{C17E373B-6170-4A78-9B86-DD4BBAF0017D}" destId="{CBD41598-F230-42F7-9FB3-C3A204662426}" srcOrd="1" destOrd="0" parTransId="{08559CA5-10BD-4552-99C2-604AD2FEB095}" sibTransId="{082B888F-3AFF-45EB-9AD5-1D07C570CB2A}"/>
    <dgm:cxn modelId="{D73FC696-7201-42AA-BFE7-521BF9A321C6}" srcId="{CBD41598-F230-42F7-9FB3-C3A204662426}" destId="{2686FD45-4B65-4635-9E7D-225FA49131DB}" srcOrd="3" destOrd="0" parTransId="{9C3E9822-D1E7-4D39-ADF9-830D4313B351}" sibTransId="{4BF89F9F-6B61-4B2A-AF7B-1685BAD1C5F4}"/>
    <dgm:cxn modelId="{7E55C260-C1BA-4BF9-8630-8319941DE803}" type="presOf" srcId="{EABCF579-E4A3-4CB8-9731-BB98D40E45DE}" destId="{8DD1C1FA-9805-4928-A543-F6690C6E774E}" srcOrd="1" destOrd="2" presId="urn:microsoft.com/office/officeart/2005/8/layout/hProcess4"/>
    <dgm:cxn modelId="{F3BE7A6F-5B14-4E2E-B70B-4569223C1E02}" srcId="{CBD41598-F230-42F7-9FB3-C3A204662426}" destId="{8669024E-8FC4-4117-B77F-1150138891D3}" srcOrd="0" destOrd="0" parTransId="{CE7D23CE-8317-4BC6-A34E-8F3B6B72B975}" sibTransId="{45355F05-550B-42D5-8B67-D52D2D990E4E}"/>
    <dgm:cxn modelId="{6CA8261B-8193-47A2-A88D-69BD2E1A7D54}" type="presOf" srcId="{8669024E-8FC4-4117-B77F-1150138891D3}" destId="{AE9E0674-06D5-4B13-8965-32F29FF9FA5C}" srcOrd="0" destOrd="0" presId="urn:microsoft.com/office/officeart/2005/8/layout/hProcess4"/>
    <dgm:cxn modelId="{2817A3B0-4003-4EA0-8911-74558E19ACCF}" srcId="{CD5B862B-7134-4A0D-B85D-8FAD80EC3C5C}" destId="{A521041E-FE84-48B2-A22D-A9E83CD14299}" srcOrd="0" destOrd="0" parTransId="{F06B38BE-4B17-4CE2-B266-EC71FB22A97E}" sibTransId="{CFC39351-8F13-4CCD-9D4A-64A0D493EAA3}"/>
    <dgm:cxn modelId="{683DFE7B-33F2-40C0-8627-48E71A626DF5}" srcId="{CBD41598-F230-42F7-9FB3-C3A204662426}" destId="{15214D79-CC30-4850-A1DF-093CD5DC192B}" srcOrd="6" destOrd="0" parTransId="{8649E2D5-ABFD-470A-9FE2-B094CC1843C0}" sibTransId="{19A3BCFA-D874-4971-8975-89CE0D8C1A54}"/>
    <dgm:cxn modelId="{3735F478-2BB9-47A2-BF02-CF4B8F05075E}" type="presOf" srcId="{2686FD45-4B65-4635-9E7D-225FA49131DB}" destId="{AB29E0A1-C53F-4145-8192-22C5B3FE3C73}" srcOrd="1" destOrd="3" presId="urn:microsoft.com/office/officeart/2005/8/layout/hProcess4"/>
    <dgm:cxn modelId="{2F981706-3435-4B59-BD38-769401BAB9B3}" type="presOf" srcId="{83D095BA-DCBB-4F14-BD63-47D2487CDF5B}" destId="{09AF2478-1F8E-4494-9FC4-2F67AC28C32E}" srcOrd="1" destOrd="2" presId="urn:microsoft.com/office/officeart/2005/8/layout/hProcess4"/>
    <dgm:cxn modelId="{7315AA0A-5CE5-4443-B2B9-C93B05A8769F}" type="presOf" srcId="{BC920F2A-41E4-42D4-8FB4-060E3CF45860}" destId="{406020AE-4644-4AA9-9256-5828810AC775}" srcOrd="0" destOrd="0" presId="urn:microsoft.com/office/officeart/2005/8/layout/hProcess4"/>
    <dgm:cxn modelId="{8575EE93-ED33-45B8-9ABF-6906D4353E2A}" type="presOf" srcId="{A808F90A-F51E-4DB2-89E8-7AFBDD10F19A}" destId="{AE9E0674-06D5-4B13-8965-32F29FF9FA5C}" srcOrd="0" destOrd="2" presId="urn:microsoft.com/office/officeart/2005/8/layout/hProcess4"/>
    <dgm:cxn modelId="{DD85DDE1-1E63-465B-AB66-D0DD3ACED65C}" type="presOf" srcId="{EABCF579-E4A3-4CB8-9731-BB98D40E45DE}" destId="{1DBD3132-B49B-442F-B678-E37964172E1E}" srcOrd="0" destOrd="2" presId="urn:microsoft.com/office/officeart/2005/8/layout/hProcess4"/>
    <dgm:cxn modelId="{87429AFA-D511-49FA-8364-507427ED18AF}" type="presOf" srcId="{2686FD45-4B65-4635-9E7D-225FA49131DB}" destId="{AE9E0674-06D5-4B13-8965-32F29FF9FA5C}" srcOrd="0" destOrd="3" presId="urn:microsoft.com/office/officeart/2005/8/layout/hProcess4"/>
    <dgm:cxn modelId="{2AA504FC-49A2-40E1-9AC9-D70AEBC123E3}" srcId="{74B73CD7-E4DE-4502-924B-50D869387704}" destId="{137DB70D-C4BE-4E42-A94F-A0B4A93A3F56}" srcOrd="1" destOrd="0" parTransId="{11DE432D-D183-42B9-B373-FED19AFFC084}" sibTransId="{B037B196-01A3-4ABC-AC16-562FF276962D}"/>
    <dgm:cxn modelId="{F9CA182C-7FA4-4617-A80C-585805E48AE7}" type="presOf" srcId="{A521041E-FE84-48B2-A22D-A9E83CD14299}" destId="{7FE8D734-9363-41D0-A358-4378B42E82C3}" srcOrd="0" destOrd="0" presId="urn:microsoft.com/office/officeart/2005/8/layout/hProcess4"/>
    <dgm:cxn modelId="{03D887F0-170D-4133-AA47-CA2B343CBD9E}" type="presOf" srcId="{6B3E5A8F-92B4-47C1-B841-A970850714FF}" destId="{1DBD3132-B49B-442F-B678-E37964172E1E}" srcOrd="0" destOrd="0" presId="urn:microsoft.com/office/officeart/2005/8/layout/hProcess4"/>
    <dgm:cxn modelId="{32F217F3-C851-48B1-9AA0-69E3A61E81B9}" type="presOf" srcId="{BC920F2A-41E4-42D4-8FB4-060E3CF45860}" destId="{09AF2478-1F8E-4494-9FC4-2F67AC28C32E}" srcOrd="1" destOrd="0" presId="urn:microsoft.com/office/officeart/2005/8/layout/hProcess4"/>
    <dgm:cxn modelId="{F8D40AA8-58D4-4422-85E5-A1327A151F16}" type="presOf" srcId="{39877062-62D1-4EAD-95D7-3E6DC26170FD}" destId="{AB29E0A1-C53F-4145-8192-22C5B3FE3C73}" srcOrd="1" destOrd="1" presId="urn:microsoft.com/office/officeart/2005/8/layout/hProcess4"/>
    <dgm:cxn modelId="{64E59256-A63F-44FA-89F0-51F2EAAB211E}" type="presOf" srcId="{6D659F3F-2B1E-45B7-A3FD-4B21274DCDE2}" destId="{AE9E0674-06D5-4B13-8965-32F29FF9FA5C}" srcOrd="0" destOrd="5" presId="urn:microsoft.com/office/officeart/2005/8/layout/hProcess4"/>
    <dgm:cxn modelId="{85BB15B7-546F-40E6-A620-4B81009D29B4}" type="presOf" srcId="{9DF26412-4163-42C6-8BC6-D17EB5F2A5EC}" destId="{AE9E0674-06D5-4B13-8965-32F29FF9FA5C}" srcOrd="0" destOrd="4" presId="urn:microsoft.com/office/officeart/2005/8/layout/hProcess4"/>
    <dgm:cxn modelId="{54B2F376-0B31-403C-9DB5-854BAA394CFD}" type="presOf" srcId="{A808F90A-F51E-4DB2-89E8-7AFBDD10F19A}" destId="{AB29E0A1-C53F-4145-8192-22C5B3FE3C73}" srcOrd="1" destOrd="2" presId="urn:microsoft.com/office/officeart/2005/8/layout/hProcess4"/>
    <dgm:cxn modelId="{224BCCDB-E47D-4D44-8C2D-3F698725D6DA}" srcId="{31D630B1-33CD-48A5-A5F4-8770843BC563}" destId="{ED901AB0-D5D1-4B0F-ADE0-1EDA8E263489}" srcOrd="1" destOrd="0" parTransId="{2868F61A-3A77-4C22-90F3-6977B89B770E}" sibTransId="{E355AC76-F866-4661-A273-F4A84A0A4FCB}"/>
    <dgm:cxn modelId="{55B927FF-FBB5-4B0B-BE45-11F89CBD268A}" type="presOf" srcId="{EBD99675-118B-4631-83B1-EB294C0B4FEF}" destId="{5C407A87-DEE8-49F1-90F6-3A4A9C419AAF}" srcOrd="1" destOrd="1" presId="urn:microsoft.com/office/officeart/2005/8/layout/hProcess4"/>
    <dgm:cxn modelId="{958B5592-FFAA-4C8E-8718-D0C2AFCE2F66}" srcId="{CBD41598-F230-42F7-9FB3-C3A204662426}" destId="{9DF26412-4163-42C6-8BC6-D17EB5F2A5EC}" srcOrd="4" destOrd="0" parTransId="{0E27BD37-74D0-48B1-8906-572C5C478188}" sibTransId="{8B519EDB-F17B-41EC-A9B8-00EB844CCC80}"/>
    <dgm:cxn modelId="{9630CC9E-BB6D-46FF-8F4F-1D3403B894D5}" type="presOf" srcId="{137DB70D-C4BE-4E42-A94F-A0B4A93A3F56}" destId="{1DBD3132-B49B-442F-B678-E37964172E1E}" srcOrd="0" destOrd="1" presId="urn:microsoft.com/office/officeart/2005/8/layout/hProcess4"/>
    <dgm:cxn modelId="{1F339AAF-8777-4499-8FD3-F6B19AC5B7DD}" srcId="{CD5B862B-7134-4A0D-B85D-8FAD80EC3C5C}" destId="{EBD99675-118B-4631-83B1-EB294C0B4FEF}" srcOrd="1" destOrd="0" parTransId="{A7C22818-EB29-41A8-806E-2A8B3F4F7078}" sibTransId="{037D3053-3E1C-4047-B6ED-AF4960FD148E}"/>
    <dgm:cxn modelId="{696B7C57-B719-4B29-9B13-CA3C715518FC}" type="presOf" srcId="{31D630B1-33CD-48A5-A5F4-8770843BC563}" destId="{40EF27A5-17F2-48B5-ADCF-0DC0891347D3}" srcOrd="0" destOrd="0" presId="urn:microsoft.com/office/officeart/2005/8/layout/hProcess4"/>
    <dgm:cxn modelId="{F7579F97-C839-4427-A468-62FD0354517D}" type="presOf" srcId="{74B73CD7-E4DE-4502-924B-50D869387704}" destId="{9916158F-05F5-4DB9-B0B2-9A0B7D46F52D}" srcOrd="0" destOrd="0" presId="urn:microsoft.com/office/officeart/2005/8/layout/hProcess4"/>
    <dgm:cxn modelId="{8B87BE8F-10C5-45B9-93D8-6D19442EBA13}" srcId="{74B73CD7-E4DE-4502-924B-50D869387704}" destId="{6B3E5A8F-92B4-47C1-B841-A970850714FF}" srcOrd="0" destOrd="0" parTransId="{7113F003-E148-4FC6-AF74-26E2B1124B87}" sibTransId="{D1233429-1AAB-40C7-8804-070F07D2A89F}"/>
    <dgm:cxn modelId="{B765F0E6-5158-4DAB-B0C4-ACCEBF1E9A84}" type="presOf" srcId="{CD5B862B-7134-4A0D-B85D-8FAD80EC3C5C}" destId="{21CB16E2-B0EE-4D1F-9D6A-36CAE779C262}" srcOrd="0" destOrd="0" presId="urn:microsoft.com/office/officeart/2005/8/layout/hProcess4"/>
    <dgm:cxn modelId="{6F72BBF2-EBCF-4B23-9442-6B1A46DEF320}" srcId="{C17E373B-6170-4A78-9B86-DD4BBAF0017D}" destId="{CD5B862B-7134-4A0D-B85D-8FAD80EC3C5C}" srcOrd="3" destOrd="0" parTransId="{7E0C0216-E811-4EB7-98B9-C1EAE52850C9}" sibTransId="{8DA29CF5-629B-449D-B282-90E440F121B3}"/>
    <dgm:cxn modelId="{55ED376B-6E75-4B96-A755-8C6BE42FB277}" type="presOf" srcId="{83D095BA-DCBB-4F14-BD63-47D2487CDF5B}" destId="{406020AE-4644-4AA9-9256-5828810AC775}" srcOrd="0" destOrd="2" presId="urn:microsoft.com/office/officeart/2005/8/layout/hProcess4"/>
    <dgm:cxn modelId="{B057F349-6BA8-480C-991D-701E6B0E8372}" srcId="{C17E373B-6170-4A78-9B86-DD4BBAF0017D}" destId="{74B73CD7-E4DE-4502-924B-50D869387704}" srcOrd="0" destOrd="0" parTransId="{437F9EC5-7E55-42B5-9CF9-476E157766E4}" sibTransId="{82D32B5E-ACD4-40C3-AEF3-621A8A491CAF}"/>
    <dgm:cxn modelId="{974D8931-2C3D-4FBB-9118-D77360F6065E}" type="presOf" srcId="{6B3E5A8F-92B4-47C1-B841-A970850714FF}" destId="{8DD1C1FA-9805-4928-A543-F6690C6E774E}" srcOrd="1" destOrd="0" presId="urn:microsoft.com/office/officeart/2005/8/layout/hProcess4"/>
    <dgm:cxn modelId="{33652940-5AC7-4F63-80F4-F987C36CCB97}" type="presOf" srcId="{ED901AB0-D5D1-4B0F-ADE0-1EDA8E263489}" destId="{406020AE-4644-4AA9-9256-5828810AC775}" srcOrd="0" destOrd="1" presId="urn:microsoft.com/office/officeart/2005/8/layout/hProcess4"/>
    <dgm:cxn modelId="{2599B223-CDDC-47EB-94CB-525FC3F87876}" type="presOf" srcId="{C17E373B-6170-4A78-9B86-DD4BBAF0017D}" destId="{BC2C5FC7-E579-47D7-954E-1462C5CB064B}" srcOrd="0" destOrd="0" presId="urn:microsoft.com/office/officeart/2005/8/layout/hProcess4"/>
    <dgm:cxn modelId="{77BC70A4-FF3A-4580-AA74-67D6CCBF9115}" type="presOf" srcId="{8669024E-8FC4-4117-B77F-1150138891D3}" destId="{AB29E0A1-C53F-4145-8192-22C5B3FE3C73}" srcOrd="1" destOrd="0" presId="urn:microsoft.com/office/officeart/2005/8/layout/hProcess4"/>
    <dgm:cxn modelId="{31A35CFA-EB9B-4A8A-A0D8-678D6236AB7D}" type="presOf" srcId="{137DB70D-C4BE-4E42-A94F-A0B4A93A3F56}" destId="{8DD1C1FA-9805-4928-A543-F6690C6E774E}" srcOrd="1" destOrd="1" presId="urn:microsoft.com/office/officeart/2005/8/layout/hProcess4"/>
    <dgm:cxn modelId="{2F1522D0-ACDF-44A8-97E4-1FAF8E2D9DCC}" type="presOf" srcId="{CBD41598-F230-42F7-9FB3-C3A204662426}" destId="{CE1A1CFB-213A-44E0-997A-ED5FF77A3C71}" srcOrd="0" destOrd="0" presId="urn:microsoft.com/office/officeart/2005/8/layout/hProcess4"/>
    <dgm:cxn modelId="{E3E87FCE-E618-4EE2-A346-EDC468DEA5D0}" type="presOf" srcId="{15214D79-CC30-4850-A1DF-093CD5DC192B}" destId="{AB29E0A1-C53F-4145-8192-22C5B3FE3C73}" srcOrd="1" destOrd="6" presId="urn:microsoft.com/office/officeart/2005/8/layout/hProcess4"/>
    <dgm:cxn modelId="{F656FABF-D585-4B4C-B392-69B31A554217}" type="presOf" srcId="{EBD99675-118B-4631-83B1-EB294C0B4FEF}" destId="{7FE8D734-9363-41D0-A358-4378B42E82C3}" srcOrd="0" destOrd="1" presId="urn:microsoft.com/office/officeart/2005/8/layout/hProcess4"/>
    <dgm:cxn modelId="{E4315E2D-CD9C-41A5-9F85-DBA10547BBCF}" srcId="{CBD41598-F230-42F7-9FB3-C3A204662426}" destId="{39877062-62D1-4EAD-95D7-3E6DC26170FD}" srcOrd="1" destOrd="0" parTransId="{BCBAF571-9C1C-4C23-9DAE-3F1EF9D5F3FD}" sibTransId="{8565562B-C7CF-48A3-BF94-3D1DF996AEC8}"/>
    <dgm:cxn modelId="{A854EB50-B495-4A2B-B72A-9D7F8F4CCB3A}" type="presOf" srcId="{082B888F-3AFF-45EB-9AD5-1D07C570CB2A}" destId="{A4DED3B0-8D7B-4BC2-B870-855064D72E28}" srcOrd="0" destOrd="0" presId="urn:microsoft.com/office/officeart/2005/8/layout/hProcess4"/>
    <dgm:cxn modelId="{003D1BB1-148B-4C9D-B0DE-1620788835F2}" type="presOf" srcId="{9DF26412-4163-42C6-8BC6-D17EB5F2A5EC}" destId="{AB29E0A1-C53F-4145-8192-22C5B3FE3C73}" srcOrd="1" destOrd="4" presId="urn:microsoft.com/office/officeart/2005/8/layout/hProcess4"/>
    <dgm:cxn modelId="{489A045F-7D71-47BF-8850-97121CE8EF2A}" srcId="{74B73CD7-E4DE-4502-924B-50D869387704}" destId="{EABCF579-E4A3-4CB8-9731-BB98D40E45DE}" srcOrd="2" destOrd="0" parTransId="{3BB47D7A-CC09-4190-B67C-A4CCD029BEDB}" sibTransId="{2BFF6563-38F7-4737-BF72-4C883A34D092}"/>
    <dgm:cxn modelId="{B4AC5CEA-46FB-40FF-9564-F99225213E48}" srcId="{CBD41598-F230-42F7-9FB3-C3A204662426}" destId="{6D659F3F-2B1E-45B7-A3FD-4B21274DCDE2}" srcOrd="5" destOrd="0" parTransId="{2C9A9BB3-21CC-4026-8790-F0D2EC947E9C}" sibTransId="{49435687-0A43-420F-813C-E7EE0CC19C68}"/>
    <dgm:cxn modelId="{0D0E0A5F-FAAE-472F-8D53-350F7BF8E58C}" srcId="{31D630B1-33CD-48A5-A5F4-8770843BC563}" destId="{BC920F2A-41E4-42D4-8FB4-060E3CF45860}" srcOrd="0" destOrd="0" parTransId="{802307FF-3AEE-4BBC-8765-1DF977495FE1}" sibTransId="{993F6F51-1EBF-4970-8F4D-64E1A8A7844A}"/>
    <dgm:cxn modelId="{F59AF79A-EA22-4021-A279-E37B67F1DC89}" type="presOf" srcId="{15214D79-CC30-4850-A1DF-093CD5DC192B}" destId="{AE9E0674-06D5-4B13-8965-32F29FF9FA5C}" srcOrd="0" destOrd="6" presId="urn:microsoft.com/office/officeart/2005/8/layout/hProcess4"/>
    <dgm:cxn modelId="{7D6062E5-C193-4FE4-895C-81912864469B}" type="presParOf" srcId="{BC2C5FC7-E579-47D7-954E-1462C5CB064B}" destId="{B249EF18-0201-4E3A-8E06-FAE89A485F0F}" srcOrd="0" destOrd="0" presId="urn:microsoft.com/office/officeart/2005/8/layout/hProcess4"/>
    <dgm:cxn modelId="{0A5F22E5-A5EC-4A84-8313-15B02646C6C6}" type="presParOf" srcId="{BC2C5FC7-E579-47D7-954E-1462C5CB064B}" destId="{2B09D9A6-F40A-4D40-B116-2607F72B6B9D}" srcOrd="1" destOrd="0" presId="urn:microsoft.com/office/officeart/2005/8/layout/hProcess4"/>
    <dgm:cxn modelId="{DB3524F3-24EE-45D8-AA93-96288BC40976}" type="presParOf" srcId="{BC2C5FC7-E579-47D7-954E-1462C5CB064B}" destId="{7861E0FE-B5D9-4135-A870-D335251667BD}" srcOrd="2" destOrd="0" presId="urn:microsoft.com/office/officeart/2005/8/layout/hProcess4"/>
    <dgm:cxn modelId="{E8C7C475-03E5-4BE7-B37F-068FFF042EF4}" type="presParOf" srcId="{7861E0FE-B5D9-4135-A870-D335251667BD}" destId="{9BEA634C-5C08-4EB0-BDAE-0EE95BC6A8ED}" srcOrd="0" destOrd="0" presId="urn:microsoft.com/office/officeart/2005/8/layout/hProcess4"/>
    <dgm:cxn modelId="{7ED64388-1E97-483B-BAC4-D091D1965E0A}" type="presParOf" srcId="{9BEA634C-5C08-4EB0-BDAE-0EE95BC6A8ED}" destId="{FF09D5D8-CDB7-4FEF-82D8-2074C30B8A05}" srcOrd="0" destOrd="0" presId="urn:microsoft.com/office/officeart/2005/8/layout/hProcess4"/>
    <dgm:cxn modelId="{4A2F4D86-13BC-4189-8519-24F8D547BBF5}" type="presParOf" srcId="{9BEA634C-5C08-4EB0-BDAE-0EE95BC6A8ED}" destId="{1DBD3132-B49B-442F-B678-E37964172E1E}" srcOrd="1" destOrd="0" presId="urn:microsoft.com/office/officeart/2005/8/layout/hProcess4"/>
    <dgm:cxn modelId="{1EB2B7E5-6977-43DB-B223-7D303E852888}" type="presParOf" srcId="{9BEA634C-5C08-4EB0-BDAE-0EE95BC6A8ED}" destId="{8DD1C1FA-9805-4928-A543-F6690C6E774E}" srcOrd="2" destOrd="0" presId="urn:microsoft.com/office/officeart/2005/8/layout/hProcess4"/>
    <dgm:cxn modelId="{2751383B-0EAF-4991-81DE-4398D2924941}" type="presParOf" srcId="{9BEA634C-5C08-4EB0-BDAE-0EE95BC6A8ED}" destId="{9916158F-05F5-4DB9-B0B2-9A0B7D46F52D}" srcOrd="3" destOrd="0" presId="urn:microsoft.com/office/officeart/2005/8/layout/hProcess4"/>
    <dgm:cxn modelId="{41D01AAA-87FB-4DE3-8714-1850A405EBAD}" type="presParOf" srcId="{9BEA634C-5C08-4EB0-BDAE-0EE95BC6A8ED}" destId="{5C6730CE-0579-44F0-B1F8-1F4443DFCFA7}" srcOrd="4" destOrd="0" presId="urn:microsoft.com/office/officeart/2005/8/layout/hProcess4"/>
    <dgm:cxn modelId="{0672AA66-20C6-417D-AE00-FD39374FDF43}" type="presParOf" srcId="{7861E0FE-B5D9-4135-A870-D335251667BD}" destId="{3AF9C85E-7AF7-4B9B-AAC7-9EE87FC89497}" srcOrd="1" destOrd="0" presId="urn:microsoft.com/office/officeart/2005/8/layout/hProcess4"/>
    <dgm:cxn modelId="{4B3340B3-8185-405D-944A-5FBD3E136407}" type="presParOf" srcId="{7861E0FE-B5D9-4135-A870-D335251667BD}" destId="{064E066E-7BE2-4BB4-BD45-3127FC13EEF6}" srcOrd="2" destOrd="0" presId="urn:microsoft.com/office/officeart/2005/8/layout/hProcess4"/>
    <dgm:cxn modelId="{C726B10E-2AF4-4E32-B7BF-CC190718F358}" type="presParOf" srcId="{064E066E-7BE2-4BB4-BD45-3127FC13EEF6}" destId="{4047CFA8-56B4-46DE-BED4-AAB2B87E0E2B}" srcOrd="0" destOrd="0" presId="urn:microsoft.com/office/officeart/2005/8/layout/hProcess4"/>
    <dgm:cxn modelId="{E10B734A-5C25-4D7C-96E2-78FCECD6247A}" type="presParOf" srcId="{064E066E-7BE2-4BB4-BD45-3127FC13EEF6}" destId="{AE9E0674-06D5-4B13-8965-32F29FF9FA5C}" srcOrd="1" destOrd="0" presId="urn:microsoft.com/office/officeart/2005/8/layout/hProcess4"/>
    <dgm:cxn modelId="{5911B18A-652E-4157-812A-EDD2D763899F}" type="presParOf" srcId="{064E066E-7BE2-4BB4-BD45-3127FC13EEF6}" destId="{AB29E0A1-C53F-4145-8192-22C5B3FE3C73}" srcOrd="2" destOrd="0" presId="urn:microsoft.com/office/officeart/2005/8/layout/hProcess4"/>
    <dgm:cxn modelId="{D3758072-E056-49DF-87AE-3F79BA0ECBD0}" type="presParOf" srcId="{064E066E-7BE2-4BB4-BD45-3127FC13EEF6}" destId="{CE1A1CFB-213A-44E0-997A-ED5FF77A3C71}" srcOrd="3" destOrd="0" presId="urn:microsoft.com/office/officeart/2005/8/layout/hProcess4"/>
    <dgm:cxn modelId="{53C6D881-AC2D-4400-B61F-0E5F37E88F6D}" type="presParOf" srcId="{064E066E-7BE2-4BB4-BD45-3127FC13EEF6}" destId="{8B660256-F779-4426-A6E7-3511034E6A33}" srcOrd="4" destOrd="0" presId="urn:microsoft.com/office/officeart/2005/8/layout/hProcess4"/>
    <dgm:cxn modelId="{FD3F40CC-8569-4C60-B617-EDFAA98012F1}" type="presParOf" srcId="{7861E0FE-B5D9-4135-A870-D335251667BD}" destId="{A4DED3B0-8D7B-4BC2-B870-855064D72E28}" srcOrd="3" destOrd="0" presId="urn:microsoft.com/office/officeart/2005/8/layout/hProcess4"/>
    <dgm:cxn modelId="{E0A756BA-FCCC-40A6-ABC5-CF4291B170C2}" type="presParOf" srcId="{7861E0FE-B5D9-4135-A870-D335251667BD}" destId="{43E67693-FD90-45E9-B15E-3EF2EFBB284E}" srcOrd="4" destOrd="0" presId="urn:microsoft.com/office/officeart/2005/8/layout/hProcess4"/>
    <dgm:cxn modelId="{A496A61C-FDC1-4481-A86B-B360F1D32F3F}" type="presParOf" srcId="{43E67693-FD90-45E9-B15E-3EF2EFBB284E}" destId="{DEB5560A-6328-424B-98E7-CB39817A7382}" srcOrd="0" destOrd="0" presId="urn:microsoft.com/office/officeart/2005/8/layout/hProcess4"/>
    <dgm:cxn modelId="{D47E817D-2F32-4F95-A0F9-C234C2A75562}" type="presParOf" srcId="{43E67693-FD90-45E9-B15E-3EF2EFBB284E}" destId="{406020AE-4644-4AA9-9256-5828810AC775}" srcOrd="1" destOrd="0" presId="urn:microsoft.com/office/officeart/2005/8/layout/hProcess4"/>
    <dgm:cxn modelId="{8486113D-E333-4C98-91B4-B01F16450321}" type="presParOf" srcId="{43E67693-FD90-45E9-B15E-3EF2EFBB284E}" destId="{09AF2478-1F8E-4494-9FC4-2F67AC28C32E}" srcOrd="2" destOrd="0" presId="urn:microsoft.com/office/officeart/2005/8/layout/hProcess4"/>
    <dgm:cxn modelId="{E2DA7B62-A55A-4F4F-A2E0-8060B99BE36D}" type="presParOf" srcId="{43E67693-FD90-45E9-B15E-3EF2EFBB284E}" destId="{40EF27A5-17F2-48B5-ADCF-0DC0891347D3}" srcOrd="3" destOrd="0" presId="urn:microsoft.com/office/officeart/2005/8/layout/hProcess4"/>
    <dgm:cxn modelId="{767849CB-59DF-487D-84BB-BA2610D2580D}" type="presParOf" srcId="{43E67693-FD90-45E9-B15E-3EF2EFBB284E}" destId="{61847BAD-3F57-4DD5-B493-74EAB85A34BD}" srcOrd="4" destOrd="0" presId="urn:microsoft.com/office/officeart/2005/8/layout/hProcess4"/>
    <dgm:cxn modelId="{CCC50ADF-CA49-4146-914C-FD82A969F0A5}" type="presParOf" srcId="{7861E0FE-B5D9-4135-A870-D335251667BD}" destId="{5D72C462-85E8-41F6-B11A-C1C449E38826}" srcOrd="5" destOrd="0" presId="urn:microsoft.com/office/officeart/2005/8/layout/hProcess4"/>
    <dgm:cxn modelId="{2AFE121C-DAB5-4893-B6E8-A3C6C8BE1888}" type="presParOf" srcId="{7861E0FE-B5D9-4135-A870-D335251667BD}" destId="{60BAE704-6D70-404D-BE5D-E95AB6F2D978}" srcOrd="6" destOrd="0" presId="urn:microsoft.com/office/officeart/2005/8/layout/hProcess4"/>
    <dgm:cxn modelId="{ABFCE177-497B-4C73-A10C-7E21735B7679}" type="presParOf" srcId="{60BAE704-6D70-404D-BE5D-E95AB6F2D978}" destId="{B53CB59C-6405-4488-80AC-6D66C6E854AD}" srcOrd="0" destOrd="0" presId="urn:microsoft.com/office/officeart/2005/8/layout/hProcess4"/>
    <dgm:cxn modelId="{A0007499-AE28-400C-8025-F84F4A86B651}" type="presParOf" srcId="{60BAE704-6D70-404D-BE5D-E95AB6F2D978}" destId="{7FE8D734-9363-41D0-A358-4378B42E82C3}" srcOrd="1" destOrd="0" presId="urn:microsoft.com/office/officeart/2005/8/layout/hProcess4"/>
    <dgm:cxn modelId="{6A08AF42-B23D-41FA-8C60-E1B8084BEFF0}" type="presParOf" srcId="{60BAE704-6D70-404D-BE5D-E95AB6F2D978}" destId="{5C407A87-DEE8-49F1-90F6-3A4A9C419AAF}" srcOrd="2" destOrd="0" presId="urn:microsoft.com/office/officeart/2005/8/layout/hProcess4"/>
    <dgm:cxn modelId="{8B831A3F-BB0D-4D2E-96DA-B7D9BC3D7EE4}" type="presParOf" srcId="{60BAE704-6D70-404D-BE5D-E95AB6F2D978}" destId="{21CB16E2-B0EE-4D1F-9D6A-36CAE779C262}" srcOrd="3" destOrd="0" presId="urn:microsoft.com/office/officeart/2005/8/layout/hProcess4"/>
    <dgm:cxn modelId="{36F49335-C01D-447F-B3D2-8D03507EEE68}" type="presParOf" srcId="{60BAE704-6D70-404D-BE5D-E95AB6F2D978}" destId="{E0BC20BF-E1CF-4CB6-82A2-9FE81C6333F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3132-B49B-442F-B678-E37964172E1E}">
      <dsp:nvSpPr>
        <dsp:cNvPr id="0" name=""/>
        <dsp:cNvSpPr/>
      </dsp:nvSpPr>
      <dsp:spPr>
        <a:xfrm>
          <a:off x="0" y="1062326"/>
          <a:ext cx="2411707" cy="2590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15 Equipos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3 Grupos de 4 equipos y 1 grupo de 3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Clasifican los primeros 2 equipos de cada grupo.</a:t>
          </a:r>
          <a:endParaRPr lang="es-419" sz="1600" kern="1200" dirty="0">
            <a:latin typeface="Bahnschrift" panose="020B0502040204020203" pitchFamily="34" charset="0"/>
          </a:endParaRPr>
        </a:p>
      </dsp:txBody>
      <dsp:txXfrm>
        <a:off x="59620" y="1121946"/>
        <a:ext cx="2292467" cy="1916352"/>
      </dsp:txXfrm>
    </dsp:sp>
    <dsp:sp modelId="{3AF9C85E-7AF7-4B9B-AAC7-9EE87FC89497}">
      <dsp:nvSpPr>
        <dsp:cNvPr id="0" name=""/>
        <dsp:cNvSpPr/>
      </dsp:nvSpPr>
      <dsp:spPr>
        <a:xfrm>
          <a:off x="1288332" y="1797458"/>
          <a:ext cx="3003178" cy="3003178"/>
        </a:xfrm>
        <a:prstGeom prst="leftCircularArrow">
          <a:avLst>
            <a:gd name="adj1" fmla="val 2811"/>
            <a:gd name="adj2" fmla="val 343201"/>
            <a:gd name="adj3" fmla="val 2139054"/>
            <a:gd name="adj4" fmla="val 9044831"/>
            <a:gd name="adj5" fmla="val 3280"/>
          </a:avLst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6158F-05F5-4DB9-B0B2-9A0B7D46F52D}">
      <dsp:nvSpPr>
        <dsp:cNvPr id="0" name=""/>
        <dsp:cNvSpPr/>
      </dsp:nvSpPr>
      <dsp:spPr>
        <a:xfrm>
          <a:off x="627700" y="3026027"/>
          <a:ext cx="1866621" cy="74229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>
              <a:solidFill>
                <a:schemeClr val="tx1"/>
              </a:solidFill>
              <a:latin typeface="Bahnschrift" panose="020B0502040204020203" pitchFamily="34" charset="0"/>
            </a:rPr>
            <a:t>1ra Fase</a:t>
          </a:r>
          <a:endParaRPr lang="es-419" sz="2300" kern="1200" dirty="0">
            <a:solidFill>
              <a:schemeClr val="tx1"/>
            </a:solidFill>
            <a:latin typeface="Bahnschrift" panose="020B0502040204020203" pitchFamily="34" charset="0"/>
          </a:endParaRPr>
        </a:p>
      </dsp:txBody>
      <dsp:txXfrm>
        <a:off x="649441" y="3047768"/>
        <a:ext cx="1823139" cy="698811"/>
      </dsp:txXfrm>
    </dsp:sp>
    <dsp:sp modelId="{AE9E0674-06D5-4B13-8965-32F29FF9FA5C}">
      <dsp:nvSpPr>
        <dsp:cNvPr id="0" name=""/>
        <dsp:cNvSpPr/>
      </dsp:nvSpPr>
      <dsp:spPr>
        <a:xfrm>
          <a:off x="2896374" y="649352"/>
          <a:ext cx="3143938" cy="3763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8 Equipos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2 grupos de 4.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GRUPO 1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(1ero del A, 1ero del B, el 2do del C y 2 do del D)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GRUPO 2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(1ero del C, 1ero del D, 2do del A y 2do del B)</a:t>
          </a:r>
          <a:endParaRPr lang="es-419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Clasifican los primeros 2 equipos de cada grupo.</a:t>
          </a:r>
          <a:endParaRPr lang="es-419" sz="1400" kern="1200" dirty="0"/>
        </a:p>
      </dsp:txBody>
      <dsp:txXfrm>
        <a:off x="2982985" y="1542454"/>
        <a:ext cx="2970716" cy="2783911"/>
      </dsp:txXfrm>
    </dsp:sp>
    <dsp:sp modelId="{A4DED3B0-8D7B-4BC2-B870-855064D72E28}">
      <dsp:nvSpPr>
        <dsp:cNvPr id="0" name=""/>
        <dsp:cNvSpPr/>
      </dsp:nvSpPr>
      <dsp:spPr>
        <a:xfrm rot="21176651">
          <a:off x="4091663" y="-223172"/>
          <a:ext cx="3347197" cy="3347197"/>
        </a:xfrm>
        <a:prstGeom prst="circularArrow">
          <a:avLst>
            <a:gd name="adj1" fmla="val 2522"/>
            <a:gd name="adj2" fmla="val 305862"/>
            <a:gd name="adj3" fmla="val 20351344"/>
            <a:gd name="adj4" fmla="val 13408227"/>
            <a:gd name="adj5" fmla="val 2943"/>
          </a:avLst>
        </a:prstGeom>
        <a:solidFill>
          <a:srgbClr val="00B0F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A1CFB-213A-44E0-997A-ED5FF77A3C71}">
      <dsp:nvSpPr>
        <dsp:cNvPr id="0" name=""/>
        <dsp:cNvSpPr/>
      </dsp:nvSpPr>
      <dsp:spPr>
        <a:xfrm>
          <a:off x="3891446" y="631400"/>
          <a:ext cx="1866621" cy="7422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>
              <a:latin typeface="Bahnschrift" panose="020B0502040204020203" pitchFamily="34" charset="0"/>
            </a:rPr>
            <a:t>2da fase</a:t>
          </a:r>
          <a:endParaRPr lang="es-419" sz="2300" kern="1200" dirty="0">
            <a:latin typeface="Bahnschrift" panose="020B0502040204020203" pitchFamily="34" charset="0"/>
          </a:endParaRPr>
        </a:p>
      </dsp:txBody>
      <dsp:txXfrm>
        <a:off x="3913187" y="653141"/>
        <a:ext cx="1823139" cy="698811"/>
      </dsp:txXfrm>
    </dsp:sp>
    <dsp:sp modelId="{406020AE-4644-4AA9-9256-5828810AC775}">
      <dsp:nvSpPr>
        <dsp:cNvPr id="0" name=""/>
        <dsp:cNvSpPr/>
      </dsp:nvSpPr>
      <dsp:spPr>
        <a:xfrm>
          <a:off x="6667649" y="1302327"/>
          <a:ext cx="2099949" cy="2462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4 equipos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Cruzados 1 del grupo A vs segundo del grupo B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Cruzados 1 del grupo B vs segundo del grupo A</a:t>
          </a:r>
          <a:endParaRPr lang="es-419" sz="1600" kern="1200" dirty="0">
            <a:latin typeface="Bahnschrift" panose="020B0502040204020203" pitchFamily="34" charset="0"/>
          </a:endParaRPr>
        </a:p>
      </dsp:txBody>
      <dsp:txXfrm>
        <a:off x="6724327" y="1359005"/>
        <a:ext cx="1986593" cy="1821776"/>
      </dsp:txXfrm>
    </dsp:sp>
    <dsp:sp modelId="{5D72C462-85E8-41F6-B11A-C1C449E38826}">
      <dsp:nvSpPr>
        <dsp:cNvPr id="0" name=""/>
        <dsp:cNvSpPr/>
      </dsp:nvSpPr>
      <dsp:spPr>
        <a:xfrm>
          <a:off x="7359128" y="2389883"/>
          <a:ext cx="2511673" cy="2511673"/>
        </a:xfrm>
        <a:prstGeom prst="leftCircularArrow">
          <a:avLst>
            <a:gd name="adj1" fmla="val 3362"/>
            <a:gd name="adj2" fmla="val 415718"/>
            <a:gd name="adj3" fmla="val 783411"/>
            <a:gd name="adj4" fmla="val 7616672"/>
            <a:gd name="adj5" fmla="val 3922"/>
          </a:avLst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F27A5-17F2-48B5-ADCF-0DC0891347D3}">
      <dsp:nvSpPr>
        <dsp:cNvPr id="0" name=""/>
        <dsp:cNvSpPr/>
      </dsp:nvSpPr>
      <dsp:spPr>
        <a:xfrm>
          <a:off x="6981820" y="3857542"/>
          <a:ext cx="1866621" cy="71876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>
              <a:solidFill>
                <a:schemeClr val="tx1"/>
              </a:solidFill>
              <a:latin typeface="Bahnschrift" panose="020B0502040204020203" pitchFamily="34" charset="0"/>
            </a:rPr>
            <a:t>Semifinales</a:t>
          </a:r>
          <a:endParaRPr lang="es-419" sz="2300" kern="1200" dirty="0">
            <a:solidFill>
              <a:schemeClr val="tx1"/>
            </a:solidFill>
            <a:latin typeface="Bahnschrift" panose="020B0502040204020203" pitchFamily="34" charset="0"/>
          </a:endParaRPr>
        </a:p>
      </dsp:txBody>
      <dsp:txXfrm>
        <a:off x="7002872" y="3878594"/>
        <a:ext cx="1824517" cy="676659"/>
      </dsp:txXfrm>
    </dsp:sp>
    <dsp:sp modelId="{7FE8D734-9363-41D0-A358-4378B42E82C3}">
      <dsp:nvSpPr>
        <dsp:cNvPr id="0" name=""/>
        <dsp:cNvSpPr/>
      </dsp:nvSpPr>
      <dsp:spPr>
        <a:xfrm>
          <a:off x="9177696" y="1425423"/>
          <a:ext cx="2099949" cy="2208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Tercer puesto: perdedores de semifinales. Partido único.</a:t>
          </a:r>
          <a:endParaRPr lang="es-419" sz="1600" kern="1200" dirty="0">
            <a:latin typeface="Bahnschrif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Bahnschrift" panose="020B0502040204020203" pitchFamily="34" charset="0"/>
            </a:rPr>
            <a:t>Final: ganadores de semifinales. Partido único</a:t>
          </a:r>
          <a:endParaRPr lang="es-419" sz="1600" kern="1200" dirty="0">
            <a:latin typeface="Bahnschrift" panose="020B0502040204020203" pitchFamily="34" charset="0"/>
          </a:endParaRPr>
        </a:p>
      </dsp:txBody>
      <dsp:txXfrm>
        <a:off x="9228510" y="1949398"/>
        <a:ext cx="1998321" cy="1633293"/>
      </dsp:txXfrm>
    </dsp:sp>
    <dsp:sp modelId="{21CB16E2-B0EE-4D1F-9D6A-36CAE779C262}">
      <dsp:nvSpPr>
        <dsp:cNvPr id="0" name=""/>
        <dsp:cNvSpPr/>
      </dsp:nvSpPr>
      <dsp:spPr>
        <a:xfrm>
          <a:off x="9571553" y="1073925"/>
          <a:ext cx="1866621" cy="7422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>
              <a:latin typeface="Bahnschrift" panose="020B0502040204020203" pitchFamily="34" charset="0"/>
            </a:rPr>
            <a:t>Final y 3cer Puesto</a:t>
          </a:r>
          <a:endParaRPr lang="es-419" sz="2300" kern="1200" dirty="0">
            <a:latin typeface="Bahnschrift" panose="020B0502040204020203" pitchFamily="34" charset="0"/>
          </a:endParaRPr>
        </a:p>
      </dsp:txBody>
      <dsp:txXfrm>
        <a:off x="9593294" y="1095666"/>
        <a:ext cx="1823139" cy="698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4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49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33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78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3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84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1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2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29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1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B8D0-7E98-46AB-8908-0D4FA44C4A5D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F758-77BA-4E1E-9505-0D25979E11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9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7"/>
            <a:ext cx="3505200" cy="8953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93912" y="1386201"/>
            <a:ext cx="101511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SECRETARÍA DE LA FUNCIÓN PÚBLICA</a:t>
            </a: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s-MX" sz="54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TÉCNICO Y SÓRTEO BALONCESTO COPA GOBERNACION “PONLE COLOR A LA COPA” 2023</a:t>
            </a: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" y="4870253"/>
            <a:ext cx="1662045" cy="178896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559403D-A9D8-7850-0925-4E4FE249C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611" y="139300"/>
            <a:ext cx="170093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4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E8290A90-183A-4A12-811B-371A15668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01"/>
            <a:ext cx="1318591" cy="137203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144256D-0082-451F-9B84-D9F663FA76FF}"/>
              </a:ext>
            </a:extLst>
          </p:cNvPr>
          <p:cNvSpPr txBox="1"/>
          <p:nvPr/>
        </p:nvSpPr>
        <p:spPr>
          <a:xfrm>
            <a:off x="755375" y="199277"/>
            <a:ext cx="104294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PARTICIPANTES BALONCESTO COPA </a:t>
            </a:r>
            <a:r>
              <a:rPr lang="es-ES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GOBERNACION “PONLE COLOR A LA COPA” </a:t>
            </a:r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2023</a:t>
            </a:r>
            <a:r>
              <a:rPr lang="es-ES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 </a:t>
            </a:r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FEMENINO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91A66EDC-9A15-416A-8668-1444EBC41B5D}"/>
              </a:ext>
            </a:extLst>
          </p:cNvPr>
          <p:cNvSpPr txBox="1"/>
          <p:nvPr/>
        </p:nvSpPr>
        <p:spPr>
          <a:xfrm>
            <a:off x="3485322" y="2134408"/>
            <a:ext cx="49563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/>
              <a:t>	</a:t>
            </a:r>
          </a:p>
          <a:p>
            <a:r>
              <a:rPr lang="es-419" sz="1600" dirty="0"/>
              <a:t>1	</a:t>
            </a:r>
            <a:r>
              <a:rPr lang="es-419" sz="1600" dirty="0" smtClean="0"/>
              <a:t>TIC</a:t>
            </a:r>
            <a:endParaRPr lang="es-419" sz="1600" dirty="0"/>
          </a:p>
          <a:p>
            <a:r>
              <a:rPr lang="es-419" sz="1600" dirty="0"/>
              <a:t>2	</a:t>
            </a:r>
            <a:r>
              <a:rPr lang="es-419" sz="1600" dirty="0" smtClean="0"/>
              <a:t>Transporte y Movilidad</a:t>
            </a:r>
            <a:endParaRPr lang="es-419" sz="1600" dirty="0"/>
          </a:p>
          <a:p>
            <a:r>
              <a:rPr lang="es-419" sz="1600" dirty="0"/>
              <a:t>3	</a:t>
            </a:r>
            <a:r>
              <a:rPr lang="es-419" sz="1600" dirty="0" err="1" smtClean="0"/>
              <a:t>Contraloria</a:t>
            </a:r>
            <a:endParaRPr lang="es-419" sz="1600" dirty="0"/>
          </a:p>
          <a:p>
            <a:r>
              <a:rPr lang="es-419" sz="1600" dirty="0"/>
              <a:t>4	</a:t>
            </a:r>
            <a:r>
              <a:rPr lang="es-419" sz="1600" dirty="0" smtClean="0"/>
              <a:t>Hacienda</a:t>
            </a:r>
            <a:endParaRPr lang="es-419" sz="1600" dirty="0"/>
          </a:p>
          <a:p>
            <a:r>
              <a:rPr lang="es-419" sz="1600" dirty="0"/>
              <a:t>5	</a:t>
            </a:r>
            <a:r>
              <a:rPr lang="es-419" sz="1600" dirty="0" smtClean="0"/>
              <a:t>Salud</a:t>
            </a:r>
            <a:endParaRPr lang="es-419" sz="1600" dirty="0"/>
          </a:p>
          <a:p>
            <a:r>
              <a:rPr lang="es-419" sz="1600" dirty="0"/>
              <a:t>6	</a:t>
            </a:r>
            <a:r>
              <a:rPr lang="es-419" sz="1600" dirty="0" smtClean="0"/>
              <a:t>Educación</a:t>
            </a:r>
            <a:endParaRPr lang="es-419" sz="1600" dirty="0"/>
          </a:p>
          <a:p>
            <a:r>
              <a:rPr lang="es-419" sz="1600" dirty="0"/>
              <a:t>7	INDEPORTES</a:t>
            </a:r>
          </a:p>
          <a:p>
            <a:r>
              <a:rPr lang="es-419" sz="1600" dirty="0"/>
              <a:t>8	</a:t>
            </a:r>
            <a:r>
              <a:rPr lang="es-419" sz="1600" dirty="0" smtClean="0"/>
              <a:t>IDACO</a:t>
            </a:r>
            <a:endParaRPr lang="es-419" sz="1600" dirty="0"/>
          </a:p>
          <a:p>
            <a:r>
              <a:rPr lang="es-419" sz="1600" dirty="0"/>
              <a:t>9	</a:t>
            </a:r>
            <a:r>
              <a:rPr lang="es-419" sz="1600" dirty="0" smtClean="0"/>
              <a:t>IDECUT</a:t>
            </a:r>
            <a:endParaRPr lang="es-419" sz="1600" dirty="0"/>
          </a:p>
          <a:p>
            <a:r>
              <a:rPr lang="es-419" sz="1600" dirty="0"/>
              <a:t>10	</a:t>
            </a:r>
            <a:r>
              <a:rPr lang="es-419" sz="1600" dirty="0" smtClean="0"/>
              <a:t>Desarrollo e Inclusión Social</a:t>
            </a:r>
            <a:endParaRPr lang="es-419" sz="1600" dirty="0"/>
          </a:p>
          <a:p>
            <a:r>
              <a:rPr lang="es-419" sz="1600" dirty="0"/>
              <a:t>11	</a:t>
            </a:r>
            <a:r>
              <a:rPr lang="es-419" sz="1600" dirty="0" smtClean="0"/>
              <a:t>General</a:t>
            </a:r>
            <a:endParaRPr lang="es-419" sz="1600" dirty="0"/>
          </a:p>
          <a:p>
            <a:r>
              <a:rPr lang="es-419" sz="1600" dirty="0"/>
              <a:t>12	</a:t>
            </a:r>
            <a:r>
              <a:rPr lang="es-419" sz="1600" dirty="0" smtClean="0"/>
              <a:t>UAEGRD</a:t>
            </a:r>
            <a:endParaRPr lang="es-419" sz="1600" dirty="0"/>
          </a:p>
          <a:p>
            <a:r>
              <a:rPr lang="es-419" sz="1600" dirty="0"/>
              <a:t>13	</a:t>
            </a:r>
            <a:r>
              <a:rPr lang="es-419" sz="1600" dirty="0"/>
              <a:t>P</a:t>
            </a:r>
            <a:r>
              <a:rPr lang="es-419" sz="1600" dirty="0" smtClean="0"/>
              <a:t>ensiones</a:t>
            </a:r>
            <a:endParaRPr lang="es-419" sz="1600" dirty="0"/>
          </a:p>
          <a:p>
            <a:r>
              <a:rPr lang="es-419" sz="1600" dirty="0"/>
              <a:t>14	</a:t>
            </a:r>
            <a:r>
              <a:rPr lang="es-419" sz="1600" dirty="0" smtClean="0"/>
              <a:t>Planeación</a:t>
            </a:r>
            <a:endParaRPr lang="es-419" sz="1600" dirty="0"/>
          </a:p>
          <a:p>
            <a:r>
              <a:rPr lang="es-419" sz="1600" dirty="0"/>
              <a:t>15	</a:t>
            </a:r>
            <a:r>
              <a:rPr lang="es-419" sz="1600" dirty="0" smtClean="0"/>
              <a:t>ICCU</a:t>
            </a:r>
            <a:endParaRPr lang="es-419" sz="1600" dirty="0"/>
          </a:p>
          <a:p>
            <a:endParaRPr lang="es-419" sz="1600" dirty="0"/>
          </a:p>
          <a:p>
            <a:r>
              <a:rPr lang="es-419" sz="1600" dirty="0"/>
              <a:t>	</a:t>
            </a:r>
            <a:endParaRPr lang="es-419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CE24F76-163C-D4CF-B313-51FAED6B6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369" y="5419701"/>
            <a:ext cx="170093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9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659810"/>
            <a:ext cx="1113183" cy="11981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E9F94FC-F8A3-4ED9-8A34-C18A5D1631E2}"/>
              </a:ext>
            </a:extLst>
          </p:cNvPr>
          <p:cNvSpPr txBox="1"/>
          <p:nvPr/>
        </p:nvSpPr>
        <p:spPr>
          <a:xfrm>
            <a:off x="1569279" y="251476"/>
            <a:ext cx="85842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BALONCESTO FEMENINO </a:t>
            </a:r>
            <a:r>
              <a:rPr lang="es-ES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COPA GOBERNACION “PONLE COLOR A LA COPA” 2023</a:t>
            </a:r>
            <a:endParaRPr lang="es-MX" sz="2000" dirty="0">
              <a:ln w="0">
                <a:solidFill>
                  <a:srgbClr val="FFFF00"/>
                </a:solidFill>
              </a:ln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SISTEMA DE JUEGO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A6268CA1-65C9-432E-B816-EDB053307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740332"/>
              </p:ext>
            </p:extLst>
          </p:nvPr>
        </p:nvGraphicFramePr>
        <p:xfrm>
          <a:off x="337930" y="1444487"/>
          <a:ext cx="11516139" cy="506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5D99AE9-C27C-6F89-4CBF-4A7DD2F6B0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53138" y="270631"/>
            <a:ext cx="1700931" cy="129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1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E8290A90-183A-4A12-811B-371A15668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01"/>
            <a:ext cx="1318591" cy="137203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144256D-0082-451F-9B84-D9F663FA76FF}"/>
              </a:ext>
            </a:extLst>
          </p:cNvPr>
          <p:cNvSpPr txBox="1"/>
          <p:nvPr/>
        </p:nvSpPr>
        <p:spPr>
          <a:xfrm>
            <a:off x="815009" y="199277"/>
            <a:ext cx="1015779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PARTICIPANTES BALONCESTO COPA </a:t>
            </a:r>
            <a:r>
              <a:rPr lang="es-ES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GOBERNACION “PONLE COLOR A LA COPA” </a:t>
            </a:r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2023 MASCULINO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1A7967B-E6E4-1AAD-0CB0-8BD38E17B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608" y="199277"/>
            <a:ext cx="1616765" cy="12985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92D9701-3672-5517-53B6-6C32465CEB3B}"/>
              </a:ext>
            </a:extLst>
          </p:cNvPr>
          <p:cNvSpPr txBox="1"/>
          <p:nvPr/>
        </p:nvSpPr>
        <p:spPr>
          <a:xfrm>
            <a:off x="3829878" y="1953603"/>
            <a:ext cx="421419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1	</a:t>
            </a:r>
            <a:r>
              <a:rPr lang="es-ES" dirty="0" smtClean="0"/>
              <a:t>Funci</a:t>
            </a:r>
            <a:r>
              <a:rPr lang="es-ES" dirty="0" smtClean="0"/>
              <a:t>ón Publica</a:t>
            </a:r>
            <a:endParaRPr lang="es-ES" dirty="0"/>
          </a:p>
          <a:p>
            <a:r>
              <a:rPr lang="es-ES" dirty="0"/>
              <a:t>2	</a:t>
            </a:r>
            <a:r>
              <a:rPr lang="es-ES" dirty="0" smtClean="0"/>
              <a:t>Inmobiliaria</a:t>
            </a:r>
            <a:endParaRPr lang="es-ES" dirty="0"/>
          </a:p>
          <a:p>
            <a:r>
              <a:rPr lang="es-ES" dirty="0"/>
              <a:t>3	</a:t>
            </a:r>
            <a:r>
              <a:rPr lang="es-ES" dirty="0" err="1" smtClean="0"/>
              <a:t>Habitat</a:t>
            </a:r>
            <a:r>
              <a:rPr lang="es-ES" dirty="0" smtClean="0"/>
              <a:t> y Vivienda</a:t>
            </a:r>
            <a:endParaRPr lang="es-ES" dirty="0"/>
          </a:p>
          <a:p>
            <a:r>
              <a:rPr lang="es-ES" dirty="0"/>
              <a:t>4	</a:t>
            </a:r>
            <a:r>
              <a:rPr lang="es-ES" dirty="0" smtClean="0"/>
              <a:t>ICCU</a:t>
            </a:r>
            <a:endParaRPr lang="es-ES" dirty="0"/>
          </a:p>
          <a:p>
            <a:r>
              <a:rPr lang="es-ES" dirty="0"/>
              <a:t>5	</a:t>
            </a:r>
            <a:r>
              <a:rPr lang="es-ES" dirty="0" smtClean="0"/>
              <a:t>Desarrollo e Inclusión Social</a:t>
            </a:r>
            <a:endParaRPr lang="es-ES" dirty="0"/>
          </a:p>
          <a:p>
            <a:r>
              <a:rPr lang="es-ES" dirty="0"/>
              <a:t>6	</a:t>
            </a:r>
            <a:r>
              <a:rPr lang="es-ES" dirty="0" smtClean="0"/>
              <a:t>ACID </a:t>
            </a:r>
            <a:endParaRPr lang="es-ES" dirty="0"/>
          </a:p>
          <a:p>
            <a:r>
              <a:rPr lang="es-ES" dirty="0"/>
              <a:t>7	</a:t>
            </a:r>
            <a:r>
              <a:rPr lang="es-ES" dirty="0" smtClean="0"/>
              <a:t>INDEPORTES</a:t>
            </a:r>
            <a:endParaRPr lang="es-ES" dirty="0"/>
          </a:p>
          <a:p>
            <a:r>
              <a:rPr lang="es-ES" dirty="0"/>
              <a:t>8	</a:t>
            </a:r>
            <a:r>
              <a:rPr lang="es-ES" dirty="0" smtClean="0"/>
              <a:t>EPC</a:t>
            </a:r>
            <a:endParaRPr lang="es-ES" dirty="0"/>
          </a:p>
          <a:p>
            <a:r>
              <a:rPr lang="es-ES" dirty="0"/>
              <a:t>9	</a:t>
            </a:r>
            <a:r>
              <a:rPr lang="es-ES" dirty="0" smtClean="0"/>
              <a:t>Hacienda</a:t>
            </a:r>
            <a:endParaRPr lang="es-ES" dirty="0"/>
          </a:p>
          <a:p>
            <a:r>
              <a:rPr lang="es-ES" dirty="0"/>
              <a:t>10	</a:t>
            </a:r>
            <a:r>
              <a:rPr lang="es-ES" dirty="0" smtClean="0"/>
              <a:t>IDACO</a:t>
            </a:r>
            <a:endParaRPr lang="es-ES" dirty="0"/>
          </a:p>
          <a:p>
            <a:r>
              <a:rPr lang="es-ES" dirty="0"/>
              <a:t>11	</a:t>
            </a:r>
            <a:r>
              <a:rPr lang="es-ES" dirty="0" smtClean="0"/>
              <a:t>Educación</a:t>
            </a:r>
            <a:endParaRPr lang="es-ES" dirty="0"/>
          </a:p>
          <a:p>
            <a:r>
              <a:rPr lang="es-ES" dirty="0"/>
              <a:t>12	</a:t>
            </a:r>
            <a:r>
              <a:rPr lang="es-ES" dirty="0" err="1" smtClean="0"/>
              <a:t>Contraloria</a:t>
            </a:r>
            <a:endParaRPr lang="es-ES" dirty="0"/>
          </a:p>
          <a:p>
            <a:r>
              <a:rPr lang="es-ES" dirty="0"/>
              <a:t>13	</a:t>
            </a:r>
            <a:r>
              <a:rPr lang="es-ES" dirty="0" smtClean="0"/>
              <a:t>Transporte y Movilidad</a:t>
            </a:r>
            <a:endParaRPr lang="es-ES" dirty="0"/>
          </a:p>
          <a:p>
            <a:r>
              <a:rPr lang="es-ES" dirty="0"/>
              <a:t>14	</a:t>
            </a:r>
            <a:r>
              <a:rPr lang="es-ES" dirty="0" smtClean="0"/>
              <a:t>General</a:t>
            </a:r>
            <a:endParaRPr lang="es-ES" dirty="0"/>
          </a:p>
          <a:p>
            <a:r>
              <a:rPr lang="es-ES" dirty="0"/>
              <a:t>15	</a:t>
            </a:r>
            <a:r>
              <a:rPr lang="es-ES" dirty="0" smtClean="0"/>
              <a:t>FONDECUN</a:t>
            </a:r>
            <a:endParaRPr lang="es-ES" dirty="0"/>
          </a:p>
          <a:p>
            <a:r>
              <a:rPr lang="es-ES" dirty="0"/>
              <a:t>16	</a:t>
            </a:r>
            <a:r>
              <a:rPr lang="es-ES" dirty="0" smtClean="0"/>
              <a:t>PENSIONES</a:t>
            </a:r>
            <a:endParaRPr lang="es-ES" dirty="0"/>
          </a:p>
          <a:p>
            <a:r>
              <a:rPr lang="es-ES" dirty="0"/>
              <a:t>17	</a:t>
            </a:r>
            <a:r>
              <a:rPr lang="es-ES" dirty="0" smtClean="0"/>
              <a:t>AMBIENTE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653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6" y="5659810"/>
            <a:ext cx="1113183" cy="119819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E9F94FC-F8A3-4ED9-8A34-C18A5D1631E2}"/>
              </a:ext>
            </a:extLst>
          </p:cNvPr>
          <p:cNvSpPr txBox="1"/>
          <p:nvPr/>
        </p:nvSpPr>
        <p:spPr>
          <a:xfrm>
            <a:off x="1569279" y="251476"/>
            <a:ext cx="85842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CONGRESO TÉNICO Y SÓRTEO </a:t>
            </a:r>
            <a:r>
              <a:rPr lang="es-MX" sz="200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BALONCESTO MASCULINO </a:t>
            </a:r>
            <a:r>
              <a:rPr lang="es-ES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COPA GOBERNACION “PONLE COLOR A LA COPA” 2023</a:t>
            </a:r>
            <a:endParaRPr lang="es-MX" sz="2000" dirty="0">
              <a:ln w="0">
                <a:solidFill>
                  <a:srgbClr val="FFFF00"/>
                </a:solidFill>
              </a:ln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s-MX" sz="20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SISTEMA DE JUEGO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A6268CA1-65C9-432E-B816-EDB053307B84}"/>
              </a:ext>
            </a:extLst>
          </p:cNvPr>
          <p:cNvGraphicFramePr/>
          <p:nvPr/>
        </p:nvGraphicFramePr>
        <p:xfrm>
          <a:off x="337930" y="1444487"/>
          <a:ext cx="11516139" cy="506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5D99AE9-C27C-6F89-4CBF-4A7DD2F6B0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53138" y="270631"/>
            <a:ext cx="1700931" cy="129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0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7"/>
            <a:ext cx="3505200" cy="8953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87493" y="1346444"/>
            <a:ext cx="89894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SECRETARÍA DE LA FUNCIÓN PÚBLICA</a:t>
            </a:r>
          </a:p>
          <a:p>
            <a:pPr algn="ctr"/>
            <a:endParaRPr lang="es-MX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s-MX" sz="66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GRACIAS</a:t>
            </a:r>
          </a:p>
          <a:p>
            <a:pPr algn="ctr"/>
            <a:r>
              <a:rPr lang="es-ES" sz="4000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COPA GOBERNACION “PONLE COLOR A LA COPA” 2023</a:t>
            </a:r>
            <a:endParaRPr lang="es-MX" sz="4000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sz="6600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s-MX" sz="16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GOBERNACIÓN SALUDABLE 2023</a:t>
            </a:r>
          </a:p>
          <a:p>
            <a:pPr algn="ctr"/>
            <a:endParaRPr lang="es-MX" sz="6600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s-MX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" y="4724479"/>
            <a:ext cx="1662045" cy="178896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3458731-E622-B7C9-261C-FCBBD1CC0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1847" y="464020"/>
            <a:ext cx="170093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9016</TotalTime>
  <Words>356</Words>
  <Application>Microsoft Office PowerPoint</Application>
  <PresentationFormat>Panorámica</PresentationFormat>
  <Paragraphs>90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Berlin Sans FB Demi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Marina Chuquen Gonzalez</dc:creator>
  <cp:lastModifiedBy>Luz Marina Chuquen Gonzalez</cp:lastModifiedBy>
  <cp:revision>91</cp:revision>
  <dcterms:created xsi:type="dcterms:W3CDTF">2022-05-09T16:21:11Z</dcterms:created>
  <dcterms:modified xsi:type="dcterms:W3CDTF">2023-05-29T21:33:47Z</dcterms:modified>
</cp:coreProperties>
</file>