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2"/>
  </p:notesMasterIdLst>
  <p:sldIdLst>
    <p:sldId id="257" r:id="rId4"/>
    <p:sldId id="260" r:id="rId5"/>
    <p:sldId id="266" r:id="rId6"/>
    <p:sldId id="259" r:id="rId7"/>
    <p:sldId id="267" r:id="rId8"/>
    <p:sldId id="268" r:id="rId9"/>
    <p:sldId id="271" r:id="rId10"/>
    <p:sldId id="265" r:id="rId11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1" d="100"/>
          <a:sy n="51" d="100"/>
        </p:scale>
        <p:origin x="90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62649-4260-534C-9B82-2C1830627B56}" type="doc">
      <dgm:prSet loTypeId="urn:microsoft.com/office/officeart/2005/8/layout/orgChart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98B3041-7AF8-B64E-AF83-09F084F97707}">
      <dgm:prSet phldrT="[Texto]" custT="1"/>
      <dgm:spPr/>
      <dgm:t>
        <a:bodyPr/>
        <a:lstStyle/>
        <a:p>
          <a:r>
            <a:rPr lang="es-ES" sz="1600" b="1" dirty="0" smtClean="0"/>
            <a:t>Comité Directivo </a:t>
          </a:r>
          <a:endParaRPr lang="es-ES" sz="1600" b="1" dirty="0"/>
        </a:p>
      </dgm:t>
    </dgm:pt>
    <dgm:pt modelId="{70B31224-3F55-0D46-A7D8-658B44DDB3A5}" type="parTrans" cxnId="{57639C54-209E-0B4F-82C8-1941B3FC2CE1}">
      <dgm:prSet/>
      <dgm:spPr/>
      <dgm:t>
        <a:bodyPr/>
        <a:lstStyle/>
        <a:p>
          <a:endParaRPr lang="es-ES" sz="2400"/>
        </a:p>
      </dgm:t>
    </dgm:pt>
    <dgm:pt modelId="{85609823-77AF-0F48-AA27-FC6988208E18}" type="sibTrans" cxnId="{57639C54-209E-0B4F-82C8-1941B3FC2CE1}">
      <dgm:prSet/>
      <dgm:spPr/>
      <dgm:t>
        <a:bodyPr/>
        <a:lstStyle/>
        <a:p>
          <a:endParaRPr lang="es-ES" sz="2400"/>
        </a:p>
      </dgm:t>
    </dgm:pt>
    <dgm:pt modelId="{4D293400-0BA8-B948-9221-EEC8766FB2F7}" type="asst">
      <dgm:prSet phldrT="[Texto]" custT="1"/>
      <dgm:spPr/>
      <dgm:t>
        <a:bodyPr/>
        <a:lstStyle/>
        <a:p>
          <a:r>
            <a:rPr lang="es-ES" sz="1400" dirty="0" smtClean="0"/>
            <a:t>Equipo base</a:t>
          </a:r>
          <a:endParaRPr lang="es-ES" sz="1400" dirty="0"/>
        </a:p>
      </dgm:t>
    </dgm:pt>
    <dgm:pt modelId="{39A0D7AC-F387-424E-88C1-B3214C604856}" type="parTrans" cxnId="{33BE1078-CA2B-7445-8E97-FC458467311A}">
      <dgm:prSet/>
      <dgm:spPr/>
      <dgm:t>
        <a:bodyPr/>
        <a:lstStyle/>
        <a:p>
          <a:endParaRPr lang="es-ES" sz="2400"/>
        </a:p>
      </dgm:t>
    </dgm:pt>
    <dgm:pt modelId="{AC8D530A-83B1-CF4D-AE09-E82C86728785}" type="sibTrans" cxnId="{33BE1078-CA2B-7445-8E97-FC458467311A}">
      <dgm:prSet/>
      <dgm:spPr/>
      <dgm:t>
        <a:bodyPr/>
        <a:lstStyle/>
        <a:p>
          <a:endParaRPr lang="es-ES" sz="2400"/>
        </a:p>
      </dgm:t>
    </dgm:pt>
    <dgm:pt modelId="{45F07D72-300A-464C-86F5-C8F07F1FF30B}">
      <dgm:prSet phldrT="[Texto]" custT="1"/>
      <dgm:spPr/>
      <dgm:t>
        <a:bodyPr/>
        <a:lstStyle/>
        <a:p>
          <a:r>
            <a:rPr lang="es-ES" sz="1400" b="1" dirty="0" smtClean="0"/>
            <a:t>Subcomité de Comunicación y Participación Ciudadana</a:t>
          </a:r>
          <a:endParaRPr lang="es-ES" sz="1400" b="1" dirty="0"/>
        </a:p>
      </dgm:t>
    </dgm:pt>
    <dgm:pt modelId="{4CEC5A47-68E4-FF4F-A310-F6B25A1E2797}" type="parTrans" cxnId="{4CBC84B9-F125-1F41-B0B9-91B7C5A7E28F}">
      <dgm:prSet/>
      <dgm:spPr/>
      <dgm:t>
        <a:bodyPr/>
        <a:lstStyle/>
        <a:p>
          <a:endParaRPr lang="es-ES" sz="2400"/>
        </a:p>
      </dgm:t>
    </dgm:pt>
    <dgm:pt modelId="{91B57CAF-1191-5B4A-844C-901736996DB6}" type="sibTrans" cxnId="{4CBC84B9-F125-1F41-B0B9-91B7C5A7E28F}">
      <dgm:prSet/>
      <dgm:spPr/>
      <dgm:t>
        <a:bodyPr/>
        <a:lstStyle/>
        <a:p>
          <a:endParaRPr lang="es-ES" sz="2400"/>
        </a:p>
      </dgm:t>
    </dgm:pt>
    <dgm:pt modelId="{DD59F790-7406-1D44-9A31-6D7925CD49C1}">
      <dgm:prSet phldrT="[Texto]" custT="1"/>
      <dgm:spPr/>
      <dgm:t>
        <a:bodyPr/>
        <a:lstStyle/>
        <a:p>
          <a:r>
            <a:rPr lang="es-ES" sz="1400" b="1" dirty="0" smtClean="0"/>
            <a:t>Subcomité de Convocatoria </a:t>
          </a:r>
          <a:endParaRPr lang="es-ES" sz="1400" b="1" dirty="0"/>
        </a:p>
      </dgm:t>
    </dgm:pt>
    <dgm:pt modelId="{76E0D36E-ED67-154B-BD02-82F521C007A8}" type="parTrans" cxnId="{4EBB2202-6912-BF4D-B10E-78BA80D01639}">
      <dgm:prSet/>
      <dgm:spPr/>
      <dgm:t>
        <a:bodyPr/>
        <a:lstStyle/>
        <a:p>
          <a:endParaRPr lang="es-ES" sz="2400"/>
        </a:p>
      </dgm:t>
    </dgm:pt>
    <dgm:pt modelId="{FB42EDFB-1562-4249-B2ED-28ECE98932D6}" type="sibTrans" cxnId="{4EBB2202-6912-BF4D-B10E-78BA80D01639}">
      <dgm:prSet/>
      <dgm:spPr/>
      <dgm:t>
        <a:bodyPr/>
        <a:lstStyle/>
        <a:p>
          <a:endParaRPr lang="es-ES" sz="2400"/>
        </a:p>
      </dgm:t>
    </dgm:pt>
    <dgm:pt modelId="{89A18372-05A1-7742-B6F7-DE5731BF8962}">
      <dgm:prSet phldrT="[Texto]" custT="1"/>
      <dgm:spPr/>
      <dgm:t>
        <a:bodyPr/>
        <a:lstStyle/>
        <a:p>
          <a:r>
            <a:rPr lang="es-ES" sz="1400" b="1" dirty="0" smtClean="0"/>
            <a:t>Subcomité de Sostenibilidad y Evaluación del Proceso</a:t>
          </a:r>
          <a:endParaRPr lang="es-ES" sz="1400" b="1" dirty="0"/>
        </a:p>
      </dgm:t>
    </dgm:pt>
    <dgm:pt modelId="{CF6C8EEB-0698-6742-9C34-E76FAD01FAC3}" type="parTrans" cxnId="{1D403B80-CCF0-124A-A726-B6C43D91474F}">
      <dgm:prSet/>
      <dgm:spPr/>
      <dgm:t>
        <a:bodyPr/>
        <a:lstStyle/>
        <a:p>
          <a:endParaRPr lang="es-ES" sz="2400"/>
        </a:p>
      </dgm:t>
    </dgm:pt>
    <dgm:pt modelId="{6FF60DA9-2A21-E749-BC83-94C67EF8CA09}" type="sibTrans" cxnId="{1D403B80-CCF0-124A-A726-B6C43D91474F}">
      <dgm:prSet/>
      <dgm:spPr/>
      <dgm:t>
        <a:bodyPr/>
        <a:lstStyle/>
        <a:p>
          <a:endParaRPr lang="es-ES" sz="2400"/>
        </a:p>
      </dgm:t>
    </dgm:pt>
    <dgm:pt modelId="{7B40847F-8A11-5747-84B8-90D859CB4DAD}" type="asst">
      <dgm:prSet phldrT="[Texto]" custT="1"/>
      <dgm:spPr/>
      <dgm:t>
        <a:bodyPr/>
        <a:lstStyle/>
        <a:p>
          <a:r>
            <a:rPr lang="es-ES" sz="1400" dirty="0" smtClean="0"/>
            <a:t>Grupo promotor</a:t>
          </a:r>
          <a:endParaRPr lang="es-ES" sz="1400" dirty="0"/>
        </a:p>
      </dgm:t>
    </dgm:pt>
    <dgm:pt modelId="{71C481CD-D127-9A47-813F-333AD9862DD2}" type="parTrans" cxnId="{C394D031-E333-6C44-AB2E-8D1B21238507}">
      <dgm:prSet/>
      <dgm:spPr/>
      <dgm:t>
        <a:bodyPr/>
        <a:lstStyle/>
        <a:p>
          <a:endParaRPr lang="es-ES" sz="2400"/>
        </a:p>
      </dgm:t>
    </dgm:pt>
    <dgm:pt modelId="{8741564F-FDC6-674B-8563-88630B531760}" type="sibTrans" cxnId="{C394D031-E333-6C44-AB2E-8D1B21238507}">
      <dgm:prSet/>
      <dgm:spPr/>
      <dgm:t>
        <a:bodyPr/>
        <a:lstStyle/>
        <a:p>
          <a:endParaRPr lang="es-ES" sz="2400"/>
        </a:p>
      </dgm:t>
    </dgm:pt>
    <dgm:pt modelId="{3AB62445-710C-E343-80A3-DA9BFE0C7DCC}">
      <dgm:prSet phldrT="[Texto]" custT="1"/>
      <dgm:spPr>
        <a:ln>
          <a:solidFill>
            <a:srgbClr val="FF3399"/>
          </a:solidFill>
        </a:ln>
      </dgm:spPr>
      <dgm:t>
        <a:bodyPr/>
        <a:lstStyle/>
        <a:p>
          <a:r>
            <a:rPr lang="es-ES" sz="1400" b="1" dirty="0" smtClean="0"/>
            <a:t>Subcomité de Movilizaciones ciudadanas y asistencias técnicas </a:t>
          </a:r>
          <a:endParaRPr lang="es-ES" sz="1400" b="1" dirty="0"/>
        </a:p>
      </dgm:t>
    </dgm:pt>
    <dgm:pt modelId="{31754AD0-26AA-5A42-9A92-2C96697B683A}" type="parTrans" cxnId="{4C232F67-D14A-614A-A099-3FC42C64C597}">
      <dgm:prSet/>
      <dgm:spPr/>
      <dgm:t>
        <a:bodyPr/>
        <a:lstStyle/>
        <a:p>
          <a:endParaRPr lang="es-ES" sz="2400"/>
        </a:p>
      </dgm:t>
    </dgm:pt>
    <dgm:pt modelId="{8A9537EE-8764-2F43-9163-D3A454462E19}" type="sibTrans" cxnId="{4C232F67-D14A-614A-A099-3FC42C64C597}">
      <dgm:prSet/>
      <dgm:spPr/>
      <dgm:t>
        <a:bodyPr/>
        <a:lstStyle/>
        <a:p>
          <a:endParaRPr lang="es-ES" sz="2400"/>
        </a:p>
      </dgm:t>
    </dgm:pt>
    <dgm:pt modelId="{E8397D45-8427-7147-9AC1-6AFFB207E172}">
      <dgm:prSet phldrT="[Texto]" custT="1"/>
      <dgm:spPr/>
      <dgm:t>
        <a:bodyPr/>
        <a:lstStyle/>
        <a:p>
          <a:r>
            <a:rPr lang="es-ES" sz="1400" b="1" dirty="0" smtClean="0"/>
            <a:t>Subcomité de Logística y Diálogo Ciudadano</a:t>
          </a:r>
          <a:endParaRPr lang="es-ES" sz="1400" b="1" dirty="0"/>
        </a:p>
      </dgm:t>
    </dgm:pt>
    <dgm:pt modelId="{58842E98-68BF-B341-9976-772DECD5CF6B}" type="parTrans" cxnId="{36059649-E5FA-EE4A-8817-F01BA2D38145}">
      <dgm:prSet/>
      <dgm:spPr/>
      <dgm:t>
        <a:bodyPr/>
        <a:lstStyle/>
        <a:p>
          <a:endParaRPr lang="es-ES" sz="2400"/>
        </a:p>
      </dgm:t>
    </dgm:pt>
    <dgm:pt modelId="{CB1ABF66-8CE7-4E49-B62A-B859CF35FA82}" type="sibTrans" cxnId="{36059649-E5FA-EE4A-8817-F01BA2D38145}">
      <dgm:prSet/>
      <dgm:spPr/>
      <dgm:t>
        <a:bodyPr/>
        <a:lstStyle/>
        <a:p>
          <a:endParaRPr lang="es-ES" sz="2400"/>
        </a:p>
      </dgm:t>
    </dgm:pt>
    <dgm:pt modelId="{F4DAE728-0CD0-A144-B388-7878F1B0CEB9}">
      <dgm:prSet phldrT="[Texto]" custT="1"/>
      <dgm:spPr/>
      <dgm:t>
        <a:bodyPr/>
        <a:lstStyle/>
        <a:p>
          <a:r>
            <a:rPr lang="es-ES" sz="1400" b="1" dirty="0" smtClean="0"/>
            <a:t>Subcomité de Análisis de Info. Y gasto público social</a:t>
          </a:r>
          <a:endParaRPr lang="es-ES" sz="1400" b="1" dirty="0"/>
        </a:p>
      </dgm:t>
    </dgm:pt>
    <dgm:pt modelId="{95877F0F-F8BF-D74D-A8B8-163114590237}" type="parTrans" cxnId="{A78A3AD7-CFEF-1D40-AB18-FD785849DE46}">
      <dgm:prSet/>
      <dgm:spPr/>
      <dgm:t>
        <a:bodyPr/>
        <a:lstStyle/>
        <a:p>
          <a:endParaRPr lang="es-ES" sz="2400"/>
        </a:p>
      </dgm:t>
    </dgm:pt>
    <dgm:pt modelId="{B14B798A-E07D-9143-AF57-A40CD92CEFD1}" type="sibTrans" cxnId="{A78A3AD7-CFEF-1D40-AB18-FD785849DE46}">
      <dgm:prSet/>
      <dgm:spPr/>
      <dgm:t>
        <a:bodyPr/>
        <a:lstStyle/>
        <a:p>
          <a:endParaRPr lang="es-ES" sz="2400"/>
        </a:p>
      </dgm:t>
    </dgm:pt>
    <dgm:pt modelId="{1F6FB7A9-FAA2-C74B-8A4F-D0716A73F46D}" type="pres">
      <dgm:prSet presAssocID="{8C962649-4260-534C-9B82-2C1830627B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B9434B3-7171-7740-8F47-ACE0EC24899F}" type="pres">
      <dgm:prSet presAssocID="{598B3041-7AF8-B64E-AF83-09F084F9770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BC45085F-0F10-564B-87E5-165EEF15AD87}" type="pres">
      <dgm:prSet presAssocID="{598B3041-7AF8-B64E-AF83-09F084F97707}" presName="rootComposite1" presStyleCnt="0"/>
      <dgm:spPr/>
      <dgm:t>
        <a:bodyPr/>
        <a:lstStyle/>
        <a:p>
          <a:endParaRPr lang="es-CO"/>
        </a:p>
      </dgm:t>
    </dgm:pt>
    <dgm:pt modelId="{F7BD70BC-96E0-3F46-8C11-6C4E8F5CF57B}" type="pres">
      <dgm:prSet presAssocID="{598B3041-7AF8-B64E-AF83-09F084F9770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CB94EB-21C5-7348-8064-C22EF0696282}" type="pres">
      <dgm:prSet presAssocID="{598B3041-7AF8-B64E-AF83-09F084F97707}" presName="rootConnector1" presStyleLbl="node1" presStyleIdx="0" presStyleCnt="0"/>
      <dgm:spPr/>
      <dgm:t>
        <a:bodyPr/>
        <a:lstStyle/>
        <a:p>
          <a:endParaRPr lang="es-CO"/>
        </a:p>
      </dgm:t>
    </dgm:pt>
    <dgm:pt modelId="{5EB0F668-B0B7-4E4B-B7D9-2CD45813B587}" type="pres">
      <dgm:prSet presAssocID="{598B3041-7AF8-B64E-AF83-09F084F97707}" presName="hierChild2" presStyleCnt="0"/>
      <dgm:spPr/>
      <dgm:t>
        <a:bodyPr/>
        <a:lstStyle/>
        <a:p>
          <a:endParaRPr lang="es-CO"/>
        </a:p>
      </dgm:t>
    </dgm:pt>
    <dgm:pt modelId="{FB4A7B34-888A-194A-9F23-EFDCCB2B97BF}" type="pres">
      <dgm:prSet presAssocID="{4CEC5A47-68E4-FF4F-A310-F6B25A1E2797}" presName="Name37" presStyleLbl="parChTrans1D2" presStyleIdx="0" presStyleCnt="8"/>
      <dgm:spPr/>
      <dgm:t>
        <a:bodyPr/>
        <a:lstStyle/>
        <a:p>
          <a:endParaRPr lang="es-CO"/>
        </a:p>
      </dgm:t>
    </dgm:pt>
    <dgm:pt modelId="{9DE73E8D-7ED0-4947-BF72-33E4FB1AE5EC}" type="pres">
      <dgm:prSet presAssocID="{45F07D72-300A-464C-86F5-C8F07F1FF30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DCA84AC6-FCD8-0144-B959-E0DC43265869}" type="pres">
      <dgm:prSet presAssocID="{45F07D72-300A-464C-86F5-C8F07F1FF30B}" presName="rootComposite" presStyleCnt="0"/>
      <dgm:spPr/>
      <dgm:t>
        <a:bodyPr/>
        <a:lstStyle/>
        <a:p>
          <a:endParaRPr lang="es-CO"/>
        </a:p>
      </dgm:t>
    </dgm:pt>
    <dgm:pt modelId="{3F939EE3-D5E4-9E41-9D4D-BFE406762F06}" type="pres">
      <dgm:prSet presAssocID="{45F07D72-300A-464C-86F5-C8F07F1FF30B}" presName="rootText" presStyleLbl="node2" presStyleIdx="0" presStyleCnt="6" custScaleY="156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8C1BED-91B5-ED4F-BB40-7FD09A0B65CA}" type="pres">
      <dgm:prSet presAssocID="{45F07D72-300A-464C-86F5-C8F07F1FF30B}" presName="rootConnector" presStyleLbl="node2" presStyleIdx="0" presStyleCnt="6"/>
      <dgm:spPr/>
      <dgm:t>
        <a:bodyPr/>
        <a:lstStyle/>
        <a:p>
          <a:endParaRPr lang="es-CO"/>
        </a:p>
      </dgm:t>
    </dgm:pt>
    <dgm:pt modelId="{FF8AFDF0-289A-6B45-A2B3-D68E830218D3}" type="pres">
      <dgm:prSet presAssocID="{45F07D72-300A-464C-86F5-C8F07F1FF30B}" presName="hierChild4" presStyleCnt="0"/>
      <dgm:spPr/>
      <dgm:t>
        <a:bodyPr/>
        <a:lstStyle/>
        <a:p>
          <a:endParaRPr lang="es-CO"/>
        </a:p>
      </dgm:t>
    </dgm:pt>
    <dgm:pt modelId="{9D315B65-BCF3-3644-9C32-4D4DB6A0404E}" type="pres">
      <dgm:prSet presAssocID="{45F07D72-300A-464C-86F5-C8F07F1FF30B}" presName="hierChild5" presStyleCnt="0"/>
      <dgm:spPr/>
      <dgm:t>
        <a:bodyPr/>
        <a:lstStyle/>
        <a:p>
          <a:endParaRPr lang="es-CO"/>
        </a:p>
      </dgm:t>
    </dgm:pt>
    <dgm:pt modelId="{75D8E16E-D514-3D44-9B3D-73A7CFB87E71}" type="pres">
      <dgm:prSet presAssocID="{95877F0F-F8BF-D74D-A8B8-163114590237}" presName="Name37" presStyleLbl="parChTrans1D2" presStyleIdx="1" presStyleCnt="8"/>
      <dgm:spPr/>
      <dgm:t>
        <a:bodyPr/>
        <a:lstStyle/>
        <a:p>
          <a:endParaRPr lang="es-CO"/>
        </a:p>
      </dgm:t>
    </dgm:pt>
    <dgm:pt modelId="{BFD1C5C0-433D-A14A-8FF0-31177572718B}" type="pres">
      <dgm:prSet presAssocID="{F4DAE728-0CD0-A144-B388-7878F1B0CEB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6A369C13-39A4-7348-82D8-BB5788B8B868}" type="pres">
      <dgm:prSet presAssocID="{F4DAE728-0CD0-A144-B388-7878F1B0CEB9}" presName="rootComposite" presStyleCnt="0"/>
      <dgm:spPr/>
      <dgm:t>
        <a:bodyPr/>
        <a:lstStyle/>
        <a:p>
          <a:endParaRPr lang="es-CO"/>
        </a:p>
      </dgm:t>
    </dgm:pt>
    <dgm:pt modelId="{B79B177B-CFFE-6E41-BD37-6154774FA4C5}" type="pres">
      <dgm:prSet presAssocID="{F4DAE728-0CD0-A144-B388-7878F1B0CEB9}" presName="rootText" presStyleLbl="node2" presStyleIdx="1" presStyleCnt="6" custScaleY="138238" custLinFactX="14567" custLinFactNeighborX="100000" custLinFactNeighborY="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AB8E4C-9ADE-0846-9E53-CCF7C6D2A463}" type="pres">
      <dgm:prSet presAssocID="{F4DAE728-0CD0-A144-B388-7878F1B0CEB9}" presName="rootConnector" presStyleLbl="node2" presStyleIdx="1" presStyleCnt="6"/>
      <dgm:spPr/>
      <dgm:t>
        <a:bodyPr/>
        <a:lstStyle/>
        <a:p>
          <a:endParaRPr lang="es-CO"/>
        </a:p>
      </dgm:t>
    </dgm:pt>
    <dgm:pt modelId="{51AF2905-E744-F846-A4B8-8CA3CC32389D}" type="pres">
      <dgm:prSet presAssocID="{F4DAE728-0CD0-A144-B388-7878F1B0CEB9}" presName="hierChild4" presStyleCnt="0"/>
      <dgm:spPr/>
      <dgm:t>
        <a:bodyPr/>
        <a:lstStyle/>
        <a:p>
          <a:endParaRPr lang="es-CO"/>
        </a:p>
      </dgm:t>
    </dgm:pt>
    <dgm:pt modelId="{F3ABC5E8-3E84-F447-B5B9-A15B9EECFB38}" type="pres">
      <dgm:prSet presAssocID="{F4DAE728-0CD0-A144-B388-7878F1B0CEB9}" presName="hierChild5" presStyleCnt="0"/>
      <dgm:spPr/>
      <dgm:t>
        <a:bodyPr/>
        <a:lstStyle/>
        <a:p>
          <a:endParaRPr lang="es-CO"/>
        </a:p>
      </dgm:t>
    </dgm:pt>
    <dgm:pt modelId="{50B25AFD-98C4-E746-81EA-70FA3516DBC1}" type="pres">
      <dgm:prSet presAssocID="{76E0D36E-ED67-154B-BD02-82F521C007A8}" presName="Name37" presStyleLbl="parChTrans1D2" presStyleIdx="2" presStyleCnt="8"/>
      <dgm:spPr/>
      <dgm:t>
        <a:bodyPr/>
        <a:lstStyle/>
        <a:p>
          <a:endParaRPr lang="es-CO"/>
        </a:p>
      </dgm:t>
    </dgm:pt>
    <dgm:pt modelId="{2DF90B95-E883-9848-993F-B2D92D347B25}" type="pres">
      <dgm:prSet presAssocID="{DD59F790-7406-1D44-9A31-6D7925CD49C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A571DBDD-8691-D044-9B4E-83EE5247E9E3}" type="pres">
      <dgm:prSet presAssocID="{DD59F790-7406-1D44-9A31-6D7925CD49C1}" presName="rootComposite" presStyleCnt="0"/>
      <dgm:spPr/>
      <dgm:t>
        <a:bodyPr/>
        <a:lstStyle/>
        <a:p>
          <a:endParaRPr lang="es-CO"/>
        </a:p>
      </dgm:t>
    </dgm:pt>
    <dgm:pt modelId="{BEBABF88-D2ED-8943-9B2F-D6FB0F1B263E}" type="pres">
      <dgm:prSet presAssocID="{DD59F790-7406-1D44-9A31-6D7925CD49C1}" presName="rootText" presStyleLbl="node2" presStyleIdx="2" presStyleCnt="6" custLinFactX="-21365" custLinFactNeighborX="-100000" custLinFactNeighborY="13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BDA348-CB68-F34B-8E41-F25240EC8CFD}" type="pres">
      <dgm:prSet presAssocID="{DD59F790-7406-1D44-9A31-6D7925CD49C1}" presName="rootConnector" presStyleLbl="node2" presStyleIdx="2" presStyleCnt="6"/>
      <dgm:spPr/>
      <dgm:t>
        <a:bodyPr/>
        <a:lstStyle/>
        <a:p>
          <a:endParaRPr lang="es-CO"/>
        </a:p>
      </dgm:t>
    </dgm:pt>
    <dgm:pt modelId="{0E0860B8-41A8-5C40-89CD-AFF081335275}" type="pres">
      <dgm:prSet presAssocID="{DD59F790-7406-1D44-9A31-6D7925CD49C1}" presName="hierChild4" presStyleCnt="0"/>
      <dgm:spPr/>
      <dgm:t>
        <a:bodyPr/>
        <a:lstStyle/>
        <a:p>
          <a:endParaRPr lang="es-CO"/>
        </a:p>
      </dgm:t>
    </dgm:pt>
    <dgm:pt modelId="{CA6E7186-28DB-9D45-9146-EE52586929DB}" type="pres">
      <dgm:prSet presAssocID="{DD59F790-7406-1D44-9A31-6D7925CD49C1}" presName="hierChild5" presStyleCnt="0"/>
      <dgm:spPr/>
      <dgm:t>
        <a:bodyPr/>
        <a:lstStyle/>
        <a:p>
          <a:endParaRPr lang="es-CO"/>
        </a:p>
      </dgm:t>
    </dgm:pt>
    <dgm:pt modelId="{18EB9D0D-4F2D-7F41-8ADF-FBA7035D406B}" type="pres">
      <dgm:prSet presAssocID="{31754AD0-26AA-5A42-9A92-2C96697B683A}" presName="Name37" presStyleLbl="parChTrans1D2" presStyleIdx="3" presStyleCnt="8"/>
      <dgm:spPr/>
      <dgm:t>
        <a:bodyPr/>
        <a:lstStyle/>
        <a:p>
          <a:endParaRPr lang="es-CO"/>
        </a:p>
      </dgm:t>
    </dgm:pt>
    <dgm:pt modelId="{F4D5E43C-6EC7-434A-9BDC-C543578E6086}" type="pres">
      <dgm:prSet presAssocID="{3AB62445-710C-E343-80A3-DA9BFE0C7D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7B03B488-78C4-CE40-80EB-F1A3F69EE912}" type="pres">
      <dgm:prSet presAssocID="{3AB62445-710C-E343-80A3-DA9BFE0C7DCC}" presName="rootComposite" presStyleCnt="0"/>
      <dgm:spPr/>
      <dgm:t>
        <a:bodyPr/>
        <a:lstStyle/>
        <a:p>
          <a:endParaRPr lang="es-CO"/>
        </a:p>
      </dgm:t>
    </dgm:pt>
    <dgm:pt modelId="{CD3A3502-CB9C-DA44-B40B-C5F6BF3CEB6D}" type="pres">
      <dgm:prSet presAssocID="{3AB62445-710C-E343-80A3-DA9BFE0C7DCC}" presName="rootText" presStyleLbl="node2" presStyleIdx="3" presStyleCnt="6" custScaleX="110697" custScaleY="16505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2BFFDA4-C2F4-9243-B508-CB91B28F032C}" type="pres">
      <dgm:prSet presAssocID="{3AB62445-710C-E343-80A3-DA9BFE0C7DCC}" presName="rootConnector" presStyleLbl="node2" presStyleIdx="3" presStyleCnt="6"/>
      <dgm:spPr/>
      <dgm:t>
        <a:bodyPr/>
        <a:lstStyle/>
        <a:p>
          <a:endParaRPr lang="es-CO"/>
        </a:p>
      </dgm:t>
    </dgm:pt>
    <dgm:pt modelId="{EC590881-FDB5-DE4E-92E5-41091F3E9983}" type="pres">
      <dgm:prSet presAssocID="{3AB62445-710C-E343-80A3-DA9BFE0C7DCC}" presName="hierChild4" presStyleCnt="0"/>
      <dgm:spPr/>
      <dgm:t>
        <a:bodyPr/>
        <a:lstStyle/>
        <a:p>
          <a:endParaRPr lang="es-CO"/>
        </a:p>
      </dgm:t>
    </dgm:pt>
    <dgm:pt modelId="{35B09ACD-1A92-364F-BF6F-B347C9AA02A1}" type="pres">
      <dgm:prSet presAssocID="{3AB62445-710C-E343-80A3-DA9BFE0C7DCC}" presName="hierChild5" presStyleCnt="0"/>
      <dgm:spPr/>
      <dgm:t>
        <a:bodyPr/>
        <a:lstStyle/>
        <a:p>
          <a:endParaRPr lang="es-CO"/>
        </a:p>
      </dgm:t>
    </dgm:pt>
    <dgm:pt modelId="{87B22B09-4B93-814D-8F73-0BEF9C286EE0}" type="pres">
      <dgm:prSet presAssocID="{58842E98-68BF-B341-9976-772DECD5CF6B}" presName="Name37" presStyleLbl="parChTrans1D2" presStyleIdx="4" presStyleCnt="8"/>
      <dgm:spPr/>
      <dgm:t>
        <a:bodyPr/>
        <a:lstStyle/>
        <a:p>
          <a:endParaRPr lang="es-CO"/>
        </a:p>
      </dgm:t>
    </dgm:pt>
    <dgm:pt modelId="{FF9AEED6-EE86-0748-9907-72A1A53A0311}" type="pres">
      <dgm:prSet presAssocID="{E8397D45-8427-7147-9AC1-6AFFB207E1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A71C43E7-42C9-DA48-AF98-2A3090528544}" type="pres">
      <dgm:prSet presAssocID="{E8397D45-8427-7147-9AC1-6AFFB207E172}" presName="rootComposite" presStyleCnt="0"/>
      <dgm:spPr/>
      <dgm:t>
        <a:bodyPr/>
        <a:lstStyle/>
        <a:p>
          <a:endParaRPr lang="es-CO"/>
        </a:p>
      </dgm:t>
    </dgm:pt>
    <dgm:pt modelId="{FD1808EE-B43F-7E4D-88DE-ADB497389AA3}" type="pres">
      <dgm:prSet presAssocID="{E8397D45-8427-7147-9AC1-6AFFB207E172}" presName="rootText" presStyleLbl="node2" presStyleIdx="4" presStyleCnt="6" custScaleY="1411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D909A9-BB03-494A-BAE0-E31ED07031AD}" type="pres">
      <dgm:prSet presAssocID="{E8397D45-8427-7147-9AC1-6AFFB207E172}" presName="rootConnector" presStyleLbl="node2" presStyleIdx="4" presStyleCnt="6"/>
      <dgm:spPr/>
      <dgm:t>
        <a:bodyPr/>
        <a:lstStyle/>
        <a:p>
          <a:endParaRPr lang="es-CO"/>
        </a:p>
      </dgm:t>
    </dgm:pt>
    <dgm:pt modelId="{9215A71E-0938-CA4F-A22E-1E2671B27654}" type="pres">
      <dgm:prSet presAssocID="{E8397D45-8427-7147-9AC1-6AFFB207E172}" presName="hierChild4" presStyleCnt="0"/>
      <dgm:spPr/>
      <dgm:t>
        <a:bodyPr/>
        <a:lstStyle/>
        <a:p>
          <a:endParaRPr lang="es-CO"/>
        </a:p>
      </dgm:t>
    </dgm:pt>
    <dgm:pt modelId="{49A8A913-EB45-E349-B91C-1169B6D9268B}" type="pres">
      <dgm:prSet presAssocID="{E8397D45-8427-7147-9AC1-6AFFB207E172}" presName="hierChild5" presStyleCnt="0"/>
      <dgm:spPr/>
      <dgm:t>
        <a:bodyPr/>
        <a:lstStyle/>
        <a:p>
          <a:endParaRPr lang="es-CO"/>
        </a:p>
      </dgm:t>
    </dgm:pt>
    <dgm:pt modelId="{BAD797DC-4594-9E46-B24E-4FBECE612FBB}" type="pres">
      <dgm:prSet presAssocID="{CF6C8EEB-0698-6742-9C34-E76FAD01FAC3}" presName="Name37" presStyleLbl="parChTrans1D2" presStyleIdx="5" presStyleCnt="8"/>
      <dgm:spPr/>
      <dgm:t>
        <a:bodyPr/>
        <a:lstStyle/>
        <a:p>
          <a:endParaRPr lang="es-CO"/>
        </a:p>
      </dgm:t>
    </dgm:pt>
    <dgm:pt modelId="{678CB6D3-BDC9-974B-898E-B45F20CE6F54}" type="pres">
      <dgm:prSet presAssocID="{89A18372-05A1-7742-B6F7-DE5731BF896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CA3A131E-157F-8B46-8568-CFA6C9BCC2F8}" type="pres">
      <dgm:prSet presAssocID="{89A18372-05A1-7742-B6F7-DE5731BF8962}" presName="rootComposite" presStyleCnt="0"/>
      <dgm:spPr/>
      <dgm:t>
        <a:bodyPr/>
        <a:lstStyle/>
        <a:p>
          <a:endParaRPr lang="es-CO"/>
        </a:p>
      </dgm:t>
    </dgm:pt>
    <dgm:pt modelId="{3950A471-6DBB-FB4E-A332-9B3132E9D3F2}" type="pres">
      <dgm:prSet presAssocID="{89A18372-05A1-7742-B6F7-DE5731BF8962}" presName="rootText" presStyleLbl="node2" presStyleIdx="5" presStyleCnt="6" custScaleY="15162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0E4BF6E-BD48-7A4F-B2D3-AF70A8DA1CA2}" type="pres">
      <dgm:prSet presAssocID="{89A18372-05A1-7742-B6F7-DE5731BF8962}" presName="rootConnector" presStyleLbl="node2" presStyleIdx="5" presStyleCnt="6"/>
      <dgm:spPr/>
      <dgm:t>
        <a:bodyPr/>
        <a:lstStyle/>
        <a:p>
          <a:endParaRPr lang="es-CO"/>
        </a:p>
      </dgm:t>
    </dgm:pt>
    <dgm:pt modelId="{9E0EC8A9-2567-8D4B-8943-74D531D2F5B6}" type="pres">
      <dgm:prSet presAssocID="{89A18372-05A1-7742-B6F7-DE5731BF8962}" presName="hierChild4" presStyleCnt="0"/>
      <dgm:spPr/>
      <dgm:t>
        <a:bodyPr/>
        <a:lstStyle/>
        <a:p>
          <a:endParaRPr lang="es-CO"/>
        </a:p>
      </dgm:t>
    </dgm:pt>
    <dgm:pt modelId="{2CED9481-51B3-2049-87A6-95C5CE2E99AC}" type="pres">
      <dgm:prSet presAssocID="{89A18372-05A1-7742-B6F7-DE5731BF8962}" presName="hierChild5" presStyleCnt="0"/>
      <dgm:spPr/>
      <dgm:t>
        <a:bodyPr/>
        <a:lstStyle/>
        <a:p>
          <a:endParaRPr lang="es-CO"/>
        </a:p>
      </dgm:t>
    </dgm:pt>
    <dgm:pt modelId="{5A154369-BED5-0E40-B579-33C41369A97F}" type="pres">
      <dgm:prSet presAssocID="{598B3041-7AF8-B64E-AF83-09F084F97707}" presName="hierChild3" presStyleCnt="0"/>
      <dgm:spPr/>
      <dgm:t>
        <a:bodyPr/>
        <a:lstStyle/>
        <a:p>
          <a:endParaRPr lang="es-CO"/>
        </a:p>
      </dgm:t>
    </dgm:pt>
    <dgm:pt modelId="{F7DEE223-A7DB-DF44-A1E9-8E50F80BC4E2}" type="pres">
      <dgm:prSet presAssocID="{39A0D7AC-F387-424E-88C1-B3214C604856}" presName="Name111" presStyleLbl="parChTrans1D2" presStyleIdx="6" presStyleCnt="8"/>
      <dgm:spPr/>
      <dgm:t>
        <a:bodyPr/>
        <a:lstStyle/>
        <a:p>
          <a:endParaRPr lang="es-CO"/>
        </a:p>
      </dgm:t>
    </dgm:pt>
    <dgm:pt modelId="{AABF80FC-B5BA-9246-9E29-D7213E999E3B}" type="pres">
      <dgm:prSet presAssocID="{4D293400-0BA8-B948-9221-EEC8766FB2F7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E2764709-13EE-5046-B753-9F67D11DB632}" type="pres">
      <dgm:prSet presAssocID="{4D293400-0BA8-B948-9221-EEC8766FB2F7}" presName="rootComposite3" presStyleCnt="0"/>
      <dgm:spPr/>
      <dgm:t>
        <a:bodyPr/>
        <a:lstStyle/>
        <a:p>
          <a:endParaRPr lang="es-CO"/>
        </a:p>
      </dgm:t>
    </dgm:pt>
    <dgm:pt modelId="{A2266497-99F4-3948-8070-44DF8382B52C}" type="pres">
      <dgm:prSet presAssocID="{4D293400-0BA8-B948-9221-EEC8766FB2F7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53FD17-6575-9746-AFAA-033CED4D9535}" type="pres">
      <dgm:prSet presAssocID="{4D293400-0BA8-B948-9221-EEC8766FB2F7}" presName="rootConnector3" presStyleLbl="asst1" presStyleIdx="0" presStyleCnt="2"/>
      <dgm:spPr/>
      <dgm:t>
        <a:bodyPr/>
        <a:lstStyle/>
        <a:p>
          <a:endParaRPr lang="es-CO"/>
        </a:p>
      </dgm:t>
    </dgm:pt>
    <dgm:pt modelId="{C8E21CA9-8F11-AE40-A098-FA3D167811F8}" type="pres">
      <dgm:prSet presAssocID="{4D293400-0BA8-B948-9221-EEC8766FB2F7}" presName="hierChild6" presStyleCnt="0"/>
      <dgm:spPr/>
      <dgm:t>
        <a:bodyPr/>
        <a:lstStyle/>
        <a:p>
          <a:endParaRPr lang="es-CO"/>
        </a:p>
      </dgm:t>
    </dgm:pt>
    <dgm:pt modelId="{AF31FA14-91F4-484C-8C99-C129245F8D57}" type="pres">
      <dgm:prSet presAssocID="{4D293400-0BA8-B948-9221-EEC8766FB2F7}" presName="hierChild7" presStyleCnt="0"/>
      <dgm:spPr/>
      <dgm:t>
        <a:bodyPr/>
        <a:lstStyle/>
        <a:p>
          <a:endParaRPr lang="es-CO"/>
        </a:p>
      </dgm:t>
    </dgm:pt>
    <dgm:pt modelId="{0D715EF4-0EAA-D245-A614-1CAFA1A2E4B5}" type="pres">
      <dgm:prSet presAssocID="{71C481CD-D127-9A47-813F-333AD9862DD2}" presName="Name111" presStyleLbl="parChTrans1D2" presStyleIdx="7" presStyleCnt="8"/>
      <dgm:spPr/>
      <dgm:t>
        <a:bodyPr/>
        <a:lstStyle/>
        <a:p>
          <a:endParaRPr lang="es-CO"/>
        </a:p>
      </dgm:t>
    </dgm:pt>
    <dgm:pt modelId="{DAC7F8A6-590A-FA4B-8D02-809DDE72C9C0}" type="pres">
      <dgm:prSet presAssocID="{7B40847F-8A11-5747-84B8-90D859CB4DAD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D7EFB4C1-A5A3-9E45-A2ED-A625E0417EFE}" type="pres">
      <dgm:prSet presAssocID="{7B40847F-8A11-5747-84B8-90D859CB4DAD}" presName="rootComposite3" presStyleCnt="0"/>
      <dgm:spPr/>
      <dgm:t>
        <a:bodyPr/>
        <a:lstStyle/>
        <a:p>
          <a:endParaRPr lang="es-CO"/>
        </a:p>
      </dgm:t>
    </dgm:pt>
    <dgm:pt modelId="{9CBA9C89-F310-4242-B74E-297AAEE8BEC2}" type="pres">
      <dgm:prSet presAssocID="{7B40847F-8A11-5747-84B8-90D859CB4DAD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76E42C6-18F5-A64F-973C-467BF36CA1C2}" type="pres">
      <dgm:prSet presAssocID="{7B40847F-8A11-5747-84B8-90D859CB4DAD}" presName="rootConnector3" presStyleLbl="asst1" presStyleIdx="1" presStyleCnt="2"/>
      <dgm:spPr/>
      <dgm:t>
        <a:bodyPr/>
        <a:lstStyle/>
        <a:p>
          <a:endParaRPr lang="es-CO"/>
        </a:p>
      </dgm:t>
    </dgm:pt>
    <dgm:pt modelId="{F5664C0E-5D05-0D46-A95D-F29EE2DB6273}" type="pres">
      <dgm:prSet presAssocID="{7B40847F-8A11-5747-84B8-90D859CB4DAD}" presName="hierChild6" presStyleCnt="0"/>
      <dgm:spPr/>
      <dgm:t>
        <a:bodyPr/>
        <a:lstStyle/>
        <a:p>
          <a:endParaRPr lang="es-CO"/>
        </a:p>
      </dgm:t>
    </dgm:pt>
    <dgm:pt modelId="{18EBE016-D7E9-6340-95F1-9EBC6C795183}" type="pres">
      <dgm:prSet presAssocID="{7B40847F-8A11-5747-84B8-90D859CB4DAD}" presName="hierChild7" presStyleCnt="0"/>
      <dgm:spPr/>
      <dgm:t>
        <a:bodyPr/>
        <a:lstStyle/>
        <a:p>
          <a:endParaRPr lang="es-CO"/>
        </a:p>
      </dgm:t>
    </dgm:pt>
  </dgm:ptLst>
  <dgm:cxnLst>
    <dgm:cxn modelId="{E7A34F56-C7D3-4EF2-860B-A3799239F695}" type="presOf" srcId="{76E0D36E-ED67-154B-BD02-82F521C007A8}" destId="{50B25AFD-98C4-E746-81EA-70FA3516DBC1}" srcOrd="0" destOrd="0" presId="urn:microsoft.com/office/officeart/2005/8/layout/orgChart1"/>
    <dgm:cxn modelId="{DD5AB9C6-121F-4FBA-82C5-D5E5390041AF}" type="presOf" srcId="{58842E98-68BF-B341-9976-772DECD5CF6B}" destId="{87B22B09-4B93-814D-8F73-0BEF9C286EE0}" srcOrd="0" destOrd="0" presId="urn:microsoft.com/office/officeart/2005/8/layout/orgChart1"/>
    <dgm:cxn modelId="{0E0C01E2-7724-41D7-857C-0BC1E3E1374D}" type="presOf" srcId="{598B3041-7AF8-B64E-AF83-09F084F97707}" destId="{A8CB94EB-21C5-7348-8064-C22EF0696282}" srcOrd="1" destOrd="0" presId="urn:microsoft.com/office/officeart/2005/8/layout/orgChart1"/>
    <dgm:cxn modelId="{77B68B13-6526-49C2-BEA9-5E628F97D70C}" type="presOf" srcId="{45F07D72-300A-464C-86F5-C8F07F1FF30B}" destId="{3F939EE3-D5E4-9E41-9D4D-BFE406762F06}" srcOrd="0" destOrd="0" presId="urn:microsoft.com/office/officeart/2005/8/layout/orgChart1"/>
    <dgm:cxn modelId="{F4A62D9B-B9D2-4315-AB06-62E266F2D0ED}" type="presOf" srcId="{DD59F790-7406-1D44-9A31-6D7925CD49C1}" destId="{BEBABF88-D2ED-8943-9B2F-D6FB0F1B263E}" srcOrd="0" destOrd="0" presId="urn:microsoft.com/office/officeart/2005/8/layout/orgChart1"/>
    <dgm:cxn modelId="{4CBC84B9-F125-1F41-B0B9-91B7C5A7E28F}" srcId="{598B3041-7AF8-B64E-AF83-09F084F97707}" destId="{45F07D72-300A-464C-86F5-C8F07F1FF30B}" srcOrd="2" destOrd="0" parTransId="{4CEC5A47-68E4-FF4F-A310-F6B25A1E2797}" sibTransId="{91B57CAF-1191-5B4A-844C-901736996DB6}"/>
    <dgm:cxn modelId="{36059649-E5FA-EE4A-8817-F01BA2D38145}" srcId="{598B3041-7AF8-B64E-AF83-09F084F97707}" destId="{E8397D45-8427-7147-9AC1-6AFFB207E172}" srcOrd="6" destOrd="0" parTransId="{58842E98-68BF-B341-9976-772DECD5CF6B}" sibTransId="{CB1ABF66-8CE7-4E49-B62A-B859CF35FA82}"/>
    <dgm:cxn modelId="{1702461F-3939-4A49-9722-2F01D4E7C245}" type="presOf" srcId="{E8397D45-8427-7147-9AC1-6AFFB207E172}" destId="{FD1808EE-B43F-7E4D-88DE-ADB497389AA3}" srcOrd="0" destOrd="0" presId="urn:microsoft.com/office/officeart/2005/8/layout/orgChart1"/>
    <dgm:cxn modelId="{BBB70D1D-5A7B-4509-8D42-92DD074C657F}" type="presOf" srcId="{7B40847F-8A11-5747-84B8-90D859CB4DAD}" destId="{9CBA9C89-F310-4242-B74E-297AAEE8BEC2}" srcOrd="0" destOrd="0" presId="urn:microsoft.com/office/officeart/2005/8/layout/orgChart1"/>
    <dgm:cxn modelId="{C394D031-E333-6C44-AB2E-8D1B21238507}" srcId="{598B3041-7AF8-B64E-AF83-09F084F97707}" destId="{7B40847F-8A11-5747-84B8-90D859CB4DAD}" srcOrd="1" destOrd="0" parTransId="{71C481CD-D127-9A47-813F-333AD9862DD2}" sibTransId="{8741564F-FDC6-674B-8563-88630B531760}"/>
    <dgm:cxn modelId="{3D2C9BCF-44D0-474A-9267-E07CFDB1EE91}" type="presOf" srcId="{31754AD0-26AA-5A42-9A92-2C96697B683A}" destId="{18EB9D0D-4F2D-7F41-8ADF-FBA7035D406B}" srcOrd="0" destOrd="0" presId="urn:microsoft.com/office/officeart/2005/8/layout/orgChart1"/>
    <dgm:cxn modelId="{15FD36A3-7DDC-4A82-9AA6-A5AC0ED0D2D3}" type="presOf" srcId="{39A0D7AC-F387-424E-88C1-B3214C604856}" destId="{F7DEE223-A7DB-DF44-A1E9-8E50F80BC4E2}" srcOrd="0" destOrd="0" presId="urn:microsoft.com/office/officeart/2005/8/layout/orgChart1"/>
    <dgm:cxn modelId="{4EBB2202-6912-BF4D-B10E-78BA80D01639}" srcId="{598B3041-7AF8-B64E-AF83-09F084F97707}" destId="{DD59F790-7406-1D44-9A31-6D7925CD49C1}" srcOrd="4" destOrd="0" parTransId="{76E0D36E-ED67-154B-BD02-82F521C007A8}" sibTransId="{FB42EDFB-1562-4249-B2ED-28ECE98932D6}"/>
    <dgm:cxn modelId="{B3184AD8-3279-4054-9AAA-0F5BB6631233}" type="presOf" srcId="{F4DAE728-0CD0-A144-B388-7878F1B0CEB9}" destId="{B79B177B-CFFE-6E41-BD37-6154774FA4C5}" srcOrd="0" destOrd="0" presId="urn:microsoft.com/office/officeart/2005/8/layout/orgChart1"/>
    <dgm:cxn modelId="{0BB8506C-DF51-4FC3-A994-1021431722F3}" type="presOf" srcId="{598B3041-7AF8-B64E-AF83-09F084F97707}" destId="{F7BD70BC-96E0-3F46-8C11-6C4E8F5CF57B}" srcOrd="0" destOrd="0" presId="urn:microsoft.com/office/officeart/2005/8/layout/orgChart1"/>
    <dgm:cxn modelId="{1D403B80-CCF0-124A-A726-B6C43D91474F}" srcId="{598B3041-7AF8-B64E-AF83-09F084F97707}" destId="{89A18372-05A1-7742-B6F7-DE5731BF8962}" srcOrd="7" destOrd="0" parTransId="{CF6C8EEB-0698-6742-9C34-E76FAD01FAC3}" sibTransId="{6FF60DA9-2A21-E749-BC83-94C67EF8CA09}"/>
    <dgm:cxn modelId="{B9AD204A-1924-47E4-B754-88AA69AF603C}" type="presOf" srcId="{7B40847F-8A11-5747-84B8-90D859CB4DAD}" destId="{B76E42C6-18F5-A64F-973C-467BF36CA1C2}" srcOrd="1" destOrd="0" presId="urn:microsoft.com/office/officeart/2005/8/layout/orgChart1"/>
    <dgm:cxn modelId="{8B7F5B58-0347-4488-B142-EB0C133B9FE6}" type="presOf" srcId="{3AB62445-710C-E343-80A3-DA9BFE0C7DCC}" destId="{CD3A3502-CB9C-DA44-B40B-C5F6BF3CEB6D}" srcOrd="0" destOrd="0" presId="urn:microsoft.com/office/officeart/2005/8/layout/orgChart1"/>
    <dgm:cxn modelId="{CE566306-FF1C-4C0A-97EB-1CB26C97B3BC}" type="presOf" srcId="{CF6C8EEB-0698-6742-9C34-E76FAD01FAC3}" destId="{BAD797DC-4594-9E46-B24E-4FBECE612FBB}" srcOrd="0" destOrd="0" presId="urn:microsoft.com/office/officeart/2005/8/layout/orgChart1"/>
    <dgm:cxn modelId="{782EAD59-A5C8-4A43-8589-2CE8F3BF053F}" type="presOf" srcId="{F4DAE728-0CD0-A144-B388-7878F1B0CEB9}" destId="{15AB8E4C-9ADE-0846-9E53-CCF7C6D2A463}" srcOrd="1" destOrd="0" presId="urn:microsoft.com/office/officeart/2005/8/layout/orgChart1"/>
    <dgm:cxn modelId="{5EAFB40E-25DC-498A-A8D5-D06BAF4FDC69}" type="presOf" srcId="{DD59F790-7406-1D44-9A31-6D7925CD49C1}" destId="{00BDA348-CB68-F34B-8E41-F25240EC8CFD}" srcOrd="1" destOrd="0" presId="urn:microsoft.com/office/officeart/2005/8/layout/orgChart1"/>
    <dgm:cxn modelId="{9AA7AAF4-EAAD-4DEE-A34C-0D3D34542EB1}" type="presOf" srcId="{8C962649-4260-534C-9B82-2C1830627B56}" destId="{1F6FB7A9-FAA2-C74B-8A4F-D0716A73F46D}" srcOrd="0" destOrd="0" presId="urn:microsoft.com/office/officeart/2005/8/layout/orgChart1"/>
    <dgm:cxn modelId="{D2E41FEA-62CF-4B16-957B-BBC33B052284}" type="presOf" srcId="{89A18372-05A1-7742-B6F7-DE5731BF8962}" destId="{3950A471-6DBB-FB4E-A332-9B3132E9D3F2}" srcOrd="0" destOrd="0" presId="urn:microsoft.com/office/officeart/2005/8/layout/orgChart1"/>
    <dgm:cxn modelId="{A78A3AD7-CFEF-1D40-AB18-FD785849DE46}" srcId="{598B3041-7AF8-B64E-AF83-09F084F97707}" destId="{F4DAE728-0CD0-A144-B388-7878F1B0CEB9}" srcOrd="3" destOrd="0" parTransId="{95877F0F-F8BF-D74D-A8B8-163114590237}" sibTransId="{B14B798A-E07D-9143-AF57-A40CD92CEFD1}"/>
    <dgm:cxn modelId="{124C0449-7460-49E4-B127-E4354599404B}" type="presOf" srcId="{4D293400-0BA8-B948-9221-EEC8766FB2F7}" destId="{DD53FD17-6575-9746-AFAA-033CED4D9535}" srcOrd="1" destOrd="0" presId="urn:microsoft.com/office/officeart/2005/8/layout/orgChart1"/>
    <dgm:cxn modelId="{4130CEB3-2586-4CF4-83E5-802BECE5306F}" type="presOf" srcId="{71C481CD-D127-9A47-813F-333AD9862DD2}" destId="{0D715EF4-0EAA-D245-A614-1CAFA1A2E4B5}" srcOrd="0" destOrd="0" presId="urn:microsoft.com/office/officeart/2005/8/layout/orgChart1"/>
    <dgm:cxn modelId="{4A6026AC-E0BC-49CD-A922-61F1272C31DA}" type="presOf" srcId="{45F07D72-300A-464C-86F5-C8F07F1FF30B}" destId="{E08C1BED-91B5-ED4F-BB40-7FD09A0B65CA}" srcOrd="1" destOrd="0" presId="urn:microsoft.com/office/officeart/2005/8/layout/orgChart1"/>
    <dgm:cxn modelId="{8938B8C5-0B99-4805-9C20-92CA0D0C288F}" type="presOf" srcId="{4D293400-0BA8-B948-9221-EEC8766FB2F7}" destId="{A2266497-99F4-3948-8070-44DF8382B52C}" srcOrd="0" destOrd="0" presId="urn:microsoft.com/office/officeart/2005/8/layout/orgChart1"/>
    <dgm:cxn modelId="{F9E11119-F265-49D2-966E-28193D95EE9A}" type="presOf" srcId="{E8397D45-8427-7147-9AC1-6AFFB207E172}" destId="{57D909A9-BB03-494A-BAE0-E31ED07031AD}" srcOrd="1" destOrd="0" presId="urn:microsoft.com/office/officeart/2005/8/layout/orgChart1"/>
    <dgm:cxn modelId="{C2E83812-2ED6-499B-BEC9-2A7A73C949CA}" type="presOf" srcId="{3AB62445-710C-E343-80A3-DA9BFE0C7DCC}" destId="{32BFFDA4-C2F4-9243-B508-CB91B28F032C}" srcOrd="1" destOrd="0" presId="urn:microsoft.com/office/officeart/2005/8/layout/orgChart1"/>
    <dgm:cxn modelId="{4C232F67-D14A-614A-A099-3FC42C64C597}" srcId="{598B3041-7AF8-B64E-AF83-09F084F97707}" destId="{3AB62445-710C-E343-80A3-DA9BFE0C7DCC}" srcOrd="5" destOrd="0" parTransId="{31754AD0-26AA-5A42-9A92-2C96697B683A}" sibTransId="{8A9537EE-8764-2F43-9163-D3A454462E19}"/>
    <dgm:cxn modelId="{33BE1078-CA2B-7445-8E97-FC458467311A}" srcId="{598B3041-7AF8-B64E-AF83-09F084F97707}" destId="{4D293400-0BA8-B948-9221-EEC8766FB2F7}" srcOrd="0" destOrd="0" parTransId="{39A0D7AC-F387-424E-88C1-B3214C604856}" sibTransId="{AC8D530A-83B1-CF4D-AE09-E82C86728785}"/>
    <dgm:cxn modelId="{1E8C90D0-E79A-4F60-9D88-C6CD9A9AF0EA}" type="presOf" srcId="{95877F0F-F8BF-D74D-A8B8-163114590237}" destId="{75D8E16E-D514-3D44-9B3D-73A7CFB87E71}" srcOrd="0" destOrd="0" presId="urn:microsoft.com/office/officeart/2005/8/layout/orgChart1"/>
    <dgm:cxn modelId="{57639C54-209E-0B4F-82C8-1941B3FC2CE1}" srcId="{8C962649-4260-534C-9B82-2C1830627B56}" destId="{598B3041-7AF8-B64E-AF83-09F084F97707}" srcOrd="0" destOrd="0" parTransId="{70B31224-3F55-0D46-A7D8-658B44DDB3A5}" sibTransId="{85609823-77AF-0F48-AA27-FC6988208E18}"/>
    <dgm:cxn modelId="{E212D972-8EE9-4CFE-91D2-4F6FAAD16EA3}" type="presOf" srcId="{4CEC5A47-68E4-FF4F-A310-F6B25A1E2797}" destId="{FB4A7B34-888A-194A-9F23-EFDCCB2B97BF}" srcOrd="0" destOrd="0" presId="urn:microsoft.com/office/officeart/2005/8/layout/orgChart1"/>
    <dgm:cxn modelId="{47583293-F8F8-4416-BECC-F92390D0F5D1}" type="presOf" srcId="{89A18372-05A1-7742-B6F7-DE5731BF8962}" destId="{30E4BF6E-BD48-7A4F-B2D3-AF70A8DA1CA2}" srcOrd="1" destOrd="0" presId="urn:microsoft.com/office/officeart/2005/8/layout/orgChart1"/>
    <dgm:cxn modelId="{ECF7C9AA-0C7C-49F2-AF76-A20C67AC54FD}" type="presParOf" srcId="{1F6FB7A9-FAA2-C74B-8A4F-D0716A73F46D}" destId="{EB9434B3-7171-7740-8F47-ACE0EC24899F}" srcOrd="0" destOrd="0" presId="urn:microsoft.com/office/officeart/2005/8/layout/orgChart1"/>
    <dgm:cxn modelId="{732E97B7-F1FA-49B6-AF15-B1193ADFCA3C}" type="presParOf" srcId="{EB9434B3-7171-7740-8F47-ACE0EC24899F}" destId="{BC45085F-0F10-564B-87E5-165EEF15AD87}" srcOrd="0" destOrd="0" presId="urn:microsoft.com/office/officeart/2005/8/layout/orgChart1"/>
    <dgm:cxn modelId="{D890A3F4-4556-48B8-A5B9-FE074C015FC9}" type="presParOf" srcId="{BC45085F-0F10-564B-87E5-165EEF15AD87}" destId="{F7BD70BC-96E0-3F46-8C11-6C4E8F5CF57B}" srcOrd="0" destOrd="0" presId="urn:microsoft.com/office/officeart/2005/8/layout/orgChart1"/>
    <dgm:cxn modelId="{94F26463-32FF-4E90-B58C-EC832C6742D8}" type="presParOf" srcId="{BC45085F-0F10-564B-87E5-165EEF15AD87}" destId="{A8CB94EB-21C5-7348-8064-C22EF0696282}" srcOrd="1" destOrd="0" presId="urn:microsoft.com/office/officeart/2005/8/layout/orgChart1"/>
    <dgm:cxn modelId="{B928917C-167D-4EAA-A499-B016EF7C1339}" type="presParOf" srcId="{EB9434B3-7171-7740-8F47-ACE0EC24899F}" destId="{5EB0F668-B0B7-4E4B-B7D9-2CD45813B587}" srcOrd="1" destOrd="0" presId="urn:microsoft.com/office/officeart/2005/8/layout/orgChart1"/>
    <dgm:cxn modelId="{B73DAA03-3D96-4DA7-85DE-AEF222DD9F87}" type="presParOf" srcId="{5EB0F668-B0B7-4E4B-B7D9-2CD45813B587}" destId="{FB4A7B34-888A-194A-9F23-EFDCCB2B97BF}" srcOrd="0" destOrd="0" presId="urn:microsoft.com/office/officeart/2005/8/layout/orgChart1"/>
    <dgm:cxn modelId="{4FBF62B5-88E8-4CFE-838C-7BE572D66996}" type="presParOf" srcId="{5EB0F668-B0B7-4E4B-B7D9-2CD45813B587}" destId="{9DE73E8D-7ED0-4947-BF72-33E4FB1AE5EC}" srcOrd="1" destOrd="0" presId="urn:microsoft.com/office/officeart/2005/8/layout/orgChart1"/>
    <dgm:cxn modelId="{727A0328-0FCE-4087-B957-E4D1DFE2EAAD}" type="presParOf" srcId="{9DE73E8D-7ED0-4947-BF72-33E4FB1AE5EC}" destId="{DCA84AC6-FCD8-0144-B959-E0DC43265869}" srcOrd="0" destOrd="0" presId="urn:microsoft.com/office/officeart/2005/8/layout/orgChart1"/>
    <dgm:cxn modelId="{615837B1-AD97-4E84-8A59-071587A32015}" type="presParOf" srcId="{DCA84AC6-FCD8-0144-B959-E0DC43265869}" destId="{3F939EE3-D5E4-9E41-9D4D-BFE406762F06}" srcOrd="0" destOrd="0" presId="urn:microsoft.com/office/officeart/2005/8/layout/orgChart1"/>
    <dgm:cxn modelId="{8ED3E974-6251-4BB4-93B6-2F0818B205B8}" type="presParOf" srcId="{DCA84AC6-FCD8-0144-B959-E0DC43265869}" destId="{E08C1BED-91B5-ED4F-BB40-7FD09A0B65CA}" srcOrd="1" destOrd="0" presId="urn:microsoft.com/office/officeart/2005/8/layout/orgChart1"/>
    <dgm:cxn modelId="{4D80FDC4-350B-4D4D-9DED-00552EAEB12C}" type="presParOf" srcId="{9DE73E8D-7ED0-4947-BF72-33E4FB1AE5EC}" destId="{FF8AFDF0-289A-6B45-A2B3-D68E830218D3}" srcOrd="1" destOrd="0" presId="urn:microsoft.com/office/officeart/2005/8/layout/orgChart1"/>
    <dgm:cxn modelId="{B2B33723-4B0B-419E-8324-B0B94E3164E0}" type="presParOf" srcId="{9DE73E8D-7ED0-4947-BF72-33E4FB1AE5EC}" destId="{9D315B65-BCF3-3644-9C32-4D4DB6A0404E}" srcOrd="2" destOrd="0" presId="urn:microsoft.com/office/officeart/2005/8/layout/orgChart1"/>
    <dgm:cxn modelId="{DAB8E1A5-6564-44B9-8174-DBEFDDB5E20E}" type="presParOf" srcId="{5EB0F668-B0B7-4E4B-B7D9-2CD45813B587}" destId="{75D8E16E-D514-3D44-9B3D-73A7CFB87E71}" srcOrd="2" destOrd="0" presId="urn:microsoft.com/office/officeart/2005/8/layout/orgChart1"/>
    <dgm:cxn modelId="{393426CE-DF90-4056-B6BC-19D39AD8686B}" type="presParOf" srcId="{5EB0F668-B0B7-4E4B-B7D9-2CD45813B587}" destId="{BFD1C5C0-433D-A14A-8FF0-31177572718B}" srcOrd="3" destOrd="0" presId="urn:microsoft.com/office/officeart/2005/8/layout/orgChart1"/>
    <dgm:cxn modelId="{C6AC1177-6F36-41AC-99B9-CF58F118069A}" type="presParOf" srcId="{BFD1C5C0-433D-A14A-8FF0-31177572718B}" destId="{6A369C13-39A4-7348-82D8-BB5788B8B868}" srcOrd="0" destOrd="0" presId="urn:microsoft.com/office/officeart/2005/8/layout/orgChart1"/>
    <dgm:cxn modelId="{9C6D08AC-1B72-4D25-B26C-2B0AF037DEBE}" type="presParOf" srcId="{6A369C13-39A4-7348-82D8-BB5788B8B868}" destId="{B79B177B-CFFE-6E41-BD37-6154774FA4C5}" srcOrd="0" destOrd="0" presId="urn:microsoft.com/office/officeart/2005/8/layout/orgChart1"/>
    <dgm:cxn modelId="{6E0FE227-D926-4B60-BA79-41A0EE5B8999}" type="presParOf" srcId="{6A369C13-39A4-7348-82D8-BB5788B8B868}" destId="{15AB8E4C-9ADE-0846-9E53-CCF7C6D2A463}" srcOrd="1" destOrd="0" presId="urn:microsoft.com/office/officeart/2005/8/layout/orgChart1"/>
    <dgm:cxn modelId="{D240C3E3-F385-4396-840D-4B3391A26864}" type="presParOf" srcId="{BFD1C5C0-433D-A14A-8FF0-31177572718B}" destId="{51AF2905-E744-F846-A4B8-8CA3CC32389D}" srcOrd="1" destOrd="0" presId="urn:microsoft.com/office/officeart/2005/8/layout/orgChart1"/>
    <dgm:cxn modelId="{C76770C6-F106-4479-A298-D3508DA71E6F}" type="presParOf" srcId="{BFD1C5C0-433D-A14A-8FF0-31177572718B}" destId="{F3ABC5E8-3E84-F447-B5B9-A15B9EECFB38}" srcOrd="2" destOrd="0" presId="urn:microsoft.com/office/officeart/2005/8/layout/orgChart1"/>
    <dgm:cxn modelId="{80189C8D-51AE-4B66-90F5-367DF62BE916}" type="presParOf" srcId="{5EB0F668-B0B7-4E4B-B7D9-2CD45813B587}" destId="{50B25AFD-98C4-E746-81EA-70FA3516DBC1}" srcOrd="4" destOrd="0" presId="urn:microsoft.com/office/officeart/2005/8/layout/orgChart1"/>
    <dgm:cxn modelId="{9C615EE3-F084-4526-B62B-E76585417090}" type="presParOf" srcId="{5EB0F668-B0B7-4E4B-B7D9-2CD45813B587}" destId="{2DF90B95-E883-9848-993F-B2D92D347B25}" srcOrd="5" destOrd="0" presId="urn:microsoft.com/office/officeart/2005/8/layout/orgChart1"/>
    <dgm:cxn modelId="{4465E3EB-6F44-4DA8-B309-C9FDC9943F76}" type="presParOf" srcId="{2DF90B95-E883-9848-993F-B2D92D347B25}" destId="{A571DBDD-8691-D044-9B4E-83EE5247E9E3}" srcOrd="0" destOrd="0" presId="urn:microsoft.com/office/officeart/2005/8/layout/orgChart1"/>
    <dgm:cxn modelId="{44B203A4-3584-4F1B-BF48-BE8445D6A38A}" type="presParOf" srcId="{A571DBDD-8691-D044-9B4E-83EE5247E9E3}" destId="{BEBABF88-D2ED-8943-9B2F-D6FB0F1B263E}" srcOrd="0" destOrd="0" presId="urn:microsoft.com/office/officeart/2005/8/layout/orgChart1"/>
    <dgm:cxn modelId="{1F07A556-AD73-4CDD-BBB2-179E72794473}" type="presParOf" srcId="{A571DBDD-8691-D044-9B4E-83EE5247E9E3}" destId="{00BDA348-CB68-F34B-8E41-F25240EC8CFD}" srcOrd="1" destOrd="0" presId="urn:microsoft.com/office/officeart/2005/8/layout/orgChart1"/>
    <dgm:cxn modelId="{B6112F9C-0815-4FCD-9711-C44588E9C52B}" type="presParOf" srcId="{2DF90B95-E883-9848-993F-B2D92D347B25}" destId="{0E0860B8-41A8-5C40-89CD-AFF081335275}" srcOrd="1" destOrd="0" presId="urn:microsoft.com/office/officeart/2005/8/layout/orgChart1"/>
    <dgm:cxn modelId="{D79A1E1D-0A36-467E-8024-6AA8DAD69F71}" type="presParOf" srcId="{2DF90B95-E883-9848-993F-B2D92D347B25}" destId="{CA6E7186-28DB-9D45-9146-EE52586929DB}" srcOrd="2" destOrd="0" presId="urn:microsoft.com/office/officeart/2005/8/layout/orgChart1"/>
    <dgm:cxn modelId="{9B13B0CD-5CF7-4538-BD48-5E60FF0B9F23}" type="presParOf" srcId="{5EB0F668-B0B7-4E4B-B7D9-2CD45813B587}" destId="{18EB9D0D-4F2D-7F41-8ADF-FBA7035D406B}" srcOrd="6" destOrd="0" presId="urn:microsoft.com/office/officeart/2005/8/layout/orgChart1"/>
    <dgm:cxn modelId="{636587FF-0EFC-4781-854C-777AA70EE36A}" type="presParOf" srcId="{5EB0F668-B0B7-4E4B-B7D9-2CD45813B587}" destId="{F4D5E43C-6EC7-434A-9BDC-C543578E6086}" srcOrd="7" destOrd="0" presId="urn:microsoft.com/office/officeart/2005/8/layout/orgChart1"/>
    <dgm:cxn modelId="{2C430795-4235-48F8-99C8-0E3C7399C97D}" type="presParOf" srcId="{F4D5E43C-6EC7-434A-9BDC-C543578E6086}" destId="{7B03B488-78C4-CE40-80EB-F1A3F69EE912}" srcOrd="0" destOrd="0" presId="urn:microsoft.com/office/officeart/2005/8/layout/orgChart1"/>
    <dgm:cxn modelId="{6FC59E05-0DFB-41B3-BCF3-8A56EF51A9EE}" type="presParOf" srcId="{7B03B488-78C4-CE40-80EB-F1A3F69EE912}" destId="{CD3A3502-CB9C-DA44-B40B-C5F6BF3CEB6D}" srcOrd="0" destOrd="0" presId="urn:microsoft.com/office/officeart/2005/8/layout/orgChart1"/>
    <dgm:cxn modelId="{010552C1-7324-4BA5-A56F-AE9633BA8CDF}" type="presParOf" srcId="{7B03B488-78C4-CE40-80EB-F1A3F69EE912}" destId="{32BFFDA4-C2F4-9243-B508-CB91B28F032C}" srcOrd="1" destOrd="0" presId="urn:microsoft.com/office/officeart/2005/8/layout/orgChart1"/>
    <dgm:cxn modelId="{46D816AE-841E-4331-87EB-7991B52E87E7}" type="presParOf" srcId="{F4D5E43C-6EC7-434A-9BDC-C543578E6086}" destId="{EC590881-FDB5-DE4E-92E5-41091F3E9983}" srcOrd="1" destOrd="0" presId="urn:microsoft.com/office/officeart/2005/8/layout/orgChart1"/>
    <dgm:cxn modelId="{3E6F5D17-F6F8-4BA2-82A8-F180DB504065}" type="presParOf" srcId="{F4D5E43C-6EC7-434A-9BDC-C543578E6086}" destId="{35B09ACD-1A92-364F-BF6F-B347C9AA02A1}" srcOrd="2" destOrd="0" presId="urn:microsoft.com/office/officeart/2005/8/layout/orgChart1"/>
    <dgm:cxn modelId="{E5EF7289-E886-4E40-9A9F-1090913BC9A5}" type="presParOf" srcId="{5EB0F668-B0B7-4E4B-B7D9-2CD45813B587}" destId="{87B22B09-4B93-814D-8F73-0BEF9C286EE0}" srcOrd="8" destOrd="0" presId="urn:microsoft.com/office/officeart/2005/8/layout/orgChart1"/>
    <dgm:cxn modelId="{F18E4733-C2EF-402C-8056-05221D91991A}" type="presParOf" srcId="{5EB0F668-B0B7-4E4B-B7D9-2CD45813B587}" destId="{FF9AEED6-EE86-0748-9907-72A1A53A0311}" srcOrd="9" destOrd="0" presId="urn:microsoft.com/office/officeart/2005/8/layout/orgChart1"/>
    <dgm:cxn modelId="{8A218A52-0BCC-4DE9-9726-FB7963D22B7D}" type="presParOf" srcId="{FF9AEED6-EE86-0748-9907-72A1A53A0311}" destId="{A71C43E7-42C9-DA48-AF98-2A3090528544}" srcOrd="0" destOrd="0" presId="urn:microsoft.com/office/officeart/2005/8/layout/orgChart1"/>
    <dgm:cxn modelId="{BF19DB71-F841-4746-888B-E4D1F574AFBB}" type="presParOf" srcId="{A71C43E7-42C9-DA48-AF98-2A3090528544}" destId="{FD1808EE-B43F-7E4D-88DE-ADB497389AA3}" srcOrd="0" destOrd="0" presId="urn:microsoft.com/office/officeart/2005/8/layout/orgChart1"/>
    <dgm:cxn modelId="{E0649511-5F10-4B11-B394-4E832B48AFD6}" type="presParOf" srcId="{A71C43E7-42C9-DA48-AF98-2A3090528544}" destId="{57D909A9-BB03-494A-BAE0-E31ED07031AD}" srcOrd="1" destOrd="0" presId="urn:microsoft.com/office/officeart/2005/8/layout/orgChart1"/>
    <dgm:cxn modelId="{839B1245-B7EB-45E9-B5AD-67DA8AAAB5A6}" type="presParOf" srcId="{FF9AEED6-EE86-0748-9907-72A1A53A0311}" destId="{9215A71E-0938-CA4F-A22E-1E2671B27654}" srcOrd="1" destOrd="0" presId="urn:microsoft.com/office/officeart/2005/8/layout/orgChart1"/>
    <dgm:cxn modelId="{F8ED8755-CA18-40F5-847E-0C6887DEEEFA}" type="presParOf" srcId="{FF9AEED6-EE86-0748-9907-72A1A53A0311}" destId="{49A8A913-EB45-E349-B91C-1169B6D9268B}" srcOrd="2" destOrd="0" presId="urn:microsoft.com/office/officeart/2005/8/layout/orgChart1"/>
    <dgm:cxn modelId="{0926D443-5951-4F79-90AA-689C0E31D6FE}" type="presParOf" srcId="{5EB0F668-B0B7-4E4B-B7D9-2CD45813B587}" destId="{BAD797DC-4594-9E46-B24E-4FBECE612FBB}" srcOrd="10" destOrd="0" presId="urn:microsoft.com/office/officeart/2005/8/layout/orgChart1"/>
    <dgm:cxn modelId="{501BF5C0-79BE-4AED-ADBD-5218930C82D1}" type="presParOf" srcId="{5EB0F668-B0B7-4E4B-B7D9-2CD45813B587}" destId="{678CB6D3-BDC9-974B-898E-B45F20CE6F54}" srcOrd="11" destOrd="0" presId="urn:microsoft.com/office/officeart/2005/8/layout/orgChart1"/>
    <dgm:cxn modelId="{3EFF04BB-7D20-4EFF-9274-19086E7C8796}" type="presParOf" srcId="{678CB6D3-BDC9-974B-898E-B45F20CE6F54}" destId="{CA3A131E-157F-8B46-8568-CFA6C9BCC2F8}" srcOrd="0" destOrd="0" presId="urn:microsoft.com/office/officeart/2005/8/layout/orgChart1"/>
    <dgm:cxn modelId="{C39F07BC-FADC-4377-8B79-BA23D6FB377C}" type="presParOf" srcId="{CA3A131E-157F-8B46-8568-CFA6C9BCC2F8}" destId="{3950A471-6DBB-FB4E-A332-9B3132E9D3F2}" srcOrd="0" destOrd="0" presId="urn:microsoft.com/office/officeart/2005/8/layout/orgChart1"/>
    <dgm:cxn modelId="{122112F2-0B91-4CA6-92D6-CCF1042FB551}" type="presParOf" srcId="{CA3A131E-157F-8B46-8568-CFA6C9BCC2F8}" destId="{30E4BF6E-BD48-7A4F-B2D3-AF70A8DA1CA2}" srcOrd="1" destOrd="0" presId="urn:microsoft.com/office/officeart/2005/8/layout/orgChart1"/>
    <dgm:cxn modelId="{E0C53671-7401-4094-A8C6-8E3F6BF7370F}" type="presParOf" srcId="{678CB6D3-BDC9-974B-898E-B45F20CE6F54}" destId="{9E0EC8A9-2567-8D4B-8943-74D531D2F5B6}" srcOrd="1" destOrd="0" presId="urn:microsoft.com/office/officeart/2005/8/layout/orgChart1"/>
    <dgm:cxn modelId="{51DE3A84-8230-4ADF-97D9-7FB1152615F1}" type="presParOf" srcId="{678CB6D3-BDC9-974B-898E-B45F20CE6F54}" destId="{2CED9481-51B3-2049-87A6-95C5CE2E99AC}" srcOrd="2" destOrd="0" presId="urn:microsoft.com/office/officeart/2005/8/layout/orgChart1"/>
    <dgm:cxn modelId="{CA795DA9-12C9-4209-8068-5AB7F47299D3}" type="presParOf" srcId="{EB9434B3-7171-7740-8F47-ACE0EC24899F}" destId="{5A154369-BED5-0E40-B579-33C41369A97F}" srcOrd="2" destOrd="0" presId="urn:microsoft.com/office/officeart/2005/8/layout/orgChart1"/>
    <dgm:cxn modelId="{05B63297-9BFC-4CC2-8392-A2820BA287F7}" type="presParOf" srcId="{5A154369-BED5-0E40-B579-33C41369A97F}" destId="{F7DEE223-A7DB-DF44-A1E9-8E50F80BC4E2}" srcOrd="0" destOrd="0" presId="urn:microsoft.com/office/officeart/2005/8/layout/orgChart1"/>
    <dgm:cxn modelId="{B92BC1D9-811C-4662-8CFF-D4341D044B59}" type="presParOf" srcId="{5A154369-BED5-0E40-B579-33C41369A97F}" destId="{AABF80FC-B5BA-9246-9E29-D7213E999E3B}" srcOrd="1" destOrd="0" presId="urn:microsoft.com/office/officeart/2005/8/layout/orgChart1"/>
    <dgm:cxn modelId="{82D994F6-CC3C-4DBA-B6C9-B87150914896}" type="presParOf" srcId="{AABF80FC-B5BA-9246-9E29-D7213E999E3B}" destId="{E2764709-13EE-5046-B753-9F67D11DB632}" srcOrd="0" destOrd="0" presId="urn:microsoft.com/office/officeart/2005/8/layout/orgChart1"/>
    <dgm:cxn modelId="{95F5856E-CCCC-4A81-B869-E365486EEA89}" type="presParOf" srcId="{E2764709-13EE-5046-B753-9F67D11DB632}" destId="{A2266497-99F4-3948-8070-44DF8382B52C}" srcOrd="0" destOrd="0" presId="urn:microsoft.com/office/officeart/2005/8/layout/orgChart1"/>
    <dgm:cxn modelId="{D2E43A3E-2BC8-4C4D-A711-4B2BF26C5979}" type="presParOf" srcId="{E2764709-13EE-5046-B753-9F67D11DB632}" destId="{DD53FD17-6575-9746-AFAA-033CED4D9535}" srcOrd="1" destOrd="0" presId="urn:microsoft.com/office/officeart/2005/8/layout/orgChart1"/>
    <dgm:cxn modelId="{7E9E5E7F-CA26-4125-99AA-8142EB4EF058}" type="presParOf" srcId="{AABF80FC-B5BA-9246-9E29-D7213E999E3B}" destId="{C8E21CA9-8F11-AE40-A098-FA3D167811F8}" srcOrd="1" destOrd="0" presId="urn:microsoft.com/office/officeart/2005/8/layout/orgChart1"/>
    <dgm:cxn modelId="{56BCD67B-F575-4C7F-AE89-B6018FA36F37}" type="presParOf" srcId="{AABF80FC-B5BA-9246-9E29-D7213E999E3B}" destId="{AF31FA14-91F4-484C-8C99-C129245F8D57}" srcOrd="2" destOrd="0" presId="urn:microsoft.com/office/officeart/2005/8/layout/orgChart1"/>
    <dgm:cxn modelId="{4962F8B2-2DE4-4684-A2E9-DF5BD2CA9650}" type="presParOf" srcId="{5A154369-BED5-0E40-B579-33C41369A97F}" destId="{0D715EF4-0EAA-D245-A614-1CAFA1A2E4B5}" srcOrd="2" destOrd="0" presId="urn:microsoft.com/office/officeart/2005/8/layout/orgChart1"/>
    <dgm:cxn modelId="{690E0C99-B62E-4AF2-BD0E-65E1C1F23F80}" type="presParOf" srcId="{5A154369-BED5-0E40-B579-33C41369A97F}" destId="{DAC7F8A6-590A-FA4B-8D02-809DDE72C9C0}" srcOrd="3" destOrd="0" presId="urn:microsoft.com/office/officeart/2005/8/layout/orgChart1"/>
    <dgm:cxn modelId="{B1CF4B55-ABDC-4A86-87B3-FC158579B7AB}" type="presParOf" srcId="{DAC7F8A6-590A-FA4B-8D02-809DDE72C9C0}" destId="{D7EFB4C1-A5A3-9E45-A2ED-A625E0417EFE}" srcOrd="0" destOrd="0" presId="urn:microsoft.com/office/officeart/2005/8/layout/orgChart1"/>
    <dgm:cxn modelId="{728943A7-DFE5-455F-A484-0A4A667120AE}" type="presParOf" srcId="{D7EFB4C1-A5A3-9E45-A2ED-A625E0417EFE}" destId="{9CBA9C89-F310-4242-B74E-297AAEE8BEC2}" srcOrd="0" destOrd="0" presId="urn:microsoft.com/office/officeart/2005/8/layout/orgChart1"/>
    <dgm:cxn modelId="{0A41C44E-CD73-46E5-99A2-AA3CA74C329D}" type="presParOf" srcId="{D7EFB4C1-A5A3-9E45-A2ED-A625E0417EFE}" destId="{B76E42C6-18F5-A64F-973C-467BF36CA1C2}" srcOrd="1" destOrd="0" presId="urn:microsoft.com/office/officeart/2005/8/layout/orgChart1"/>
    <dgm:cxn modelId="{644029E4-42DA-4D99-B50D-92665D3BE1A4}" type="presParOf" srcId="{DAC7F8A6-590A-FA4B-8D02-809DDE72C9C0}" destId="{F5664C0E-5D05-0D46-A95D-F29EE2DB6273}" srcOrd="1" destOrd="0" presId="urn:microsoft.com/office/officeart/2005/8/layout/orgChart1"/>
    <dgm:cxn modelId="{9C1D969C-C9D6-4EC1-A201-360F0C209821}" type="presParOf" srcId="{DAC7F8A6-590A-FA4B-8D02-809DDE72C9C0}" destId="{18EBE016-D7E9-6340-95F1-9EBC6C7951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79AFAA-1860-4338-AF32-3EB5E79E46FE}" type="datetimeFigureOut">
              <a:rPr lang="es-CO" smtClean="0"/>
              <a:t>07/05/2019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6AA5CD-0653-4CDE-8007-1B89E6CA9D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446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De acuerdo a lo que te mencione, aquí es importante como en los encuentros estratégicos de diálogo y audiencias públicas, se hace necesario incluir </a:t>
            </a:r>
            <a:r>
              <a:rPr lang="es-CO" baseline="0" dirty="0"/>
              <a:t>o articular con la estrategia de hechos Concretos, que viene adelantando el gobernador.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6774-6B34-4983-BC2A-A9C24068A5EA}" type="slidenum">
              <a:rPr lang="es-CO">
                <a:solidFill>
                  <a:prstClr val="black"/>
                </a:solidFill>
              </a:rPr>
              <a:pPr/>
              <a:t>2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8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De acuerdo a lo que te mencione, aquí es importante como en los encuentros estratégicos de diálogo y audiencias públicas, se hace necesario incluir </a:t>
            </a:r>
            <a:r>
              <a:rPr lang="es-CO" baseline="0" dirty="0"/>
              <a:t>o articular con la estrategia de hechos Concretos, que viene adelantando el gobernador.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6774-6B34-4983-BC2A-A9C24068A5EA}" type="slidenum">
              <a:rPr lang="es-CO">
                <a:solidFill>
                  <a:prstClr val="black"/>
                </a:solidFill>
              </a:rPr>
              <a:pPr/>
              <a:t>3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1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De acuerdo a lo que te mencione, aquí es importante como en los encuentros estratégicos de diálogo y audiencias públicas, se hace necesario incluir </a:t>
            </a:r>
            <a:r>
              <a:rPr lang="es-CO" baseline="0" dirty="0"/>
              <a:t>o articular con la estrategia de hechos Concretos, que viene adelantando el gobernador.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6774-6B34-4983-BC2A-A9C24068A5EA}" type="slidenum">
              <a:rPr lang="es-CO">
                <a:solidFill>
                  <a:prstClr val="black"/>
                </a:solidFill>
              </a:rPr>
              <a:pPr/>
              <a:t>5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64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De acuerdo a lo que te mencione, aquí es importante como en los encuentros estratégicos de diálogo y audiencias públicas, se hace necesario incluir </a:t>
            </a:r>
            <a:r>
              <a:rPr lang="es-CO" baseline="0" dirty="0"/>
              <a:t>o articular con la estrategia de hechos Concretos, que viene adelantando el gobernador.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6774-6B34-4983-BC2A-A9C24068A5EA}" type="slidenum">
              <a:rPr lang="es-CO">
                <a:solidFill>
                  <a:prstClr val="black"/>
                </a:solidFill>
              </a:rPr>
              <a:pPr/>
              <a:t>6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24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De acuerdo a lo que te mencione, aquí es importante como en los encuentros estratégicos de diálogo y audiencias públicas, se hace necesario incluir </a:t>
            </a:r>
            <a:r>
              <a:rPr lang="es-CO" baseline="0" dirty="0"/>
              <a:t>o articular con la estrategia de hechos Concretos, que viene adelantando el gobernador.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6774-6B34-4983-BC2A-A9C24068A5EA}" type="slidenum">
              <a:rPr lang="es-CO">
                <a:solidFill>
                  <a:prstClr val="black"/>
                </a:solidFill>
              </a:rPr>
              <a:pPr/>
              <a:t>7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4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8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37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8A6-27B4-ED4F-A800-18617BF6E1F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21A-981C-BD49-A5FF-671B9F7534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90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8A6-27B4-ED4F-A800-18617BF6E1F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21A-981C-BD49-A5FF-671B9F7534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98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8A6-27B4-ED4F-A800-18617BF6E1F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21A-981C-BD49-A5FF-671B9F7534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66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8A6-27B4-ED4F-A800-18617BF6E1F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21A-981C-BD49-A5FF-671B9F7534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02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8A6-27B4-ED4F-A800-18617BF6E1F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21A-981C-BD49-A5FF-671B9F7534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49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8A6-27B4-ED4F-A800-18617BF6E1F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21A-981C-BD49-A5FF-671B9F7534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2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8A6-27B4-ED4F-A800-18617BF6E1F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21A-981C-BD49-A5FF-671B9F7534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87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8A6-27B4-ED4F-A800-18617BF6E1F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21A-981C-BD49-A5FF-671B9F7534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8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40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8A6-27B4-ED4F-A800-18617BF6E1F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21A-981C-BD49-A5FF-671B9F7534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3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8A6-27B4-ED4F-A800-18617BF6E1F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21A-981C-BD49-A5FF-671B9F7534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30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8A6-27B4-ED4F-A800-18617BF6E1F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21A-981C-BD49-A5FF-671B9F7534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81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8A6-27B4-ED4F-A800-18617BF6E1F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21A-981C-BD49-A5FF-671B9F753409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02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8A6-27B4-ED4F-A800-18617BF6E1F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21A-981C-BD49-A5FF-671B9F753409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28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8A6-27B4-ED4F-A800-18617BF6E1F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21A-981C-BD49-A5FF-671B9F753409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4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8A6-27B4-ED4F-A800-18617BF6E1F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21A-981C-BD49-A5FF-671B9F753409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51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8A6-27B4-ED4F-A800-18617BF6E1F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21A-981C-BD49-A5FF-671B9F753409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67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8A6-27B4-ED4F-A800-18617BF6E1F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21A-981C-BD49-A5FF-671B9F753409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86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8A6-27B4-ED4F-A800-18617BF6E1F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21A-981C-BD49-A5FF-671B9F753409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3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55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8A6-27B4-ED4F-A800-18617BF6E1F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21A-981C-BD49-A5FF-671B9F753409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8A6-27B4-ED4F-A800-18617BF6E1F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21A-981C-BD49-A5FF-671B9F753409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25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8A6-27B4-ED4F-A800-18617BF6E1F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21A-981C-BD49-A5FF-671B9F753409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68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68A6-27B4-ED4F-A800-18617BF6E1F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21A-981C-BD49-A5FF-671B9F753409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6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2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8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9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1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75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883EAAE-75A5-8E40-AACB-646B3B774D8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E9EE318-6B86-CD40-9849-8F9FAF26F49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4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C1C68A6-27B4-ED4F-A800-18617BF6E1F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333221A-981C-BD49-A5FF-671B9F7534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5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C1C68A6-27B4-ED4F-A800-18617BF6E1F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07/05/2019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333221A-981C-BD49-A5FF-671B9F75340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1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cundinamarca.gov.co/Home/SecretariasEntidades.gc/Secretariadeplaneacion/SecretariadeplaneacionDespliegue/aspoliyplanprog_contenidos/csecreplanea_poliplanyprog_rendinnaj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cundinamarca-map.maps.arcgis.com/apps/MapSeries/index.html?appid=88fe5186d59a4c09aec1d2c652ece74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rendicuentasnnaj@Cundinamarca.gov.c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80461" y="3491116"/>
            <a:ext cx="8799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s-ES" sz="3200" b="1" dirty="0">
                <a:solidFill>
                  <a:prstClr val="white"/>
                </a:solidFill>
                <a:latin typeface="Verdana"/>
                <a:cs typeface="Verdana"/>
              </a:rPr>
              <a:t>Preparación del Proceso de</a:t>
            </a:r>
          </a:p>
          <a:p>
            <a:pPr algn="r" defTabSz="457200"/>
            <a:r>
              <a:rPr lang="es-ES" sz="3200" b="1" dirty="0">
                <a:solidFill>
                  <a:prstClr val="white"/>
                </a:solidFill>
                <a:latin typeface="Verdana"/>
                <a:cs typeface="Verdana"/>
              </a:rPr>
              <a:t>Rendición Pública de Cuentas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638083" y="4568334"/>
            <a:ext cx="695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s-ES" dirty="0">
                <a:solidFill>
                  <a:prstClr val="white"/>
                </a:solidFill>
                <a:latin typeface="Verdana"/>
                <a:cs typeface="Verdana"/>
              </a:rPr>
              <a:t>Garantía de Derechos de los </a:t>
            </a:r>
            <a:r>
              <a:rPr lang="es-ES" dirty="0" smtClean="0">
                <a:solidFill>
                  <a:prstClr val="white"/>
                </a:solidFill>
                <a:latin typeface="Verdana"/>
                <a:cs typeface="Verdana"/>
              </a:rPr>
              <a:t>NNAJ</a:t>
            </a:r>
            <a:r>
              <a:rPr lang="es-ES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lang="es-ES" dirty="0" smtClean="0">
                <a:solidFill>
                  <a:prstClr val="white"/>
                </a:solidFill>
                <a:latin typeface="Verdana"/>
                <a:cs typeface="Verdana"/>
              </a:rPr>
              <a:t>2016 -2019</a:t>
            </a:r>
            <a:endParaRPr lang="es-ES" dirty="0">
              <a:solidFill>
                <a:prstClr val="white"/>
              </a:solidFill>
              <a:latin typeface="Verdana"/>
              <a:cs typeface="Verdana"/>
            </a:endParaRPr>
          </a:p>
          <a:p>
            <a:pPr algn="r" defTabSz="457200"/>
            <a:r>
              <a:rPr lang="es-ES" dirty="0" smtClean="0">
                <a:solidFill>
                  <a:prstClr val="white"/>
                </a:solidFill>
                <a:latin typeface="Verdana"/>
                <a:cs typeface="Verdana"/>
              </a:rPr>
              <a:t>Estrategias de Asistencia Técnica territorial</a:t>
            </a:r>
          </a:p>
        </p:txBody>
      </p:sp>
    </p:spTree>
    <p:extLst>
      <p:ext uri="{BB962C8B-B14F-4D97-AF65-F5344CB8AC3E}">
        <p14:creationId xmlns:p14="http://schemas.microsoft.com/office/powerpoint/2010/main" val="27038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653800" y="160346"/>
            <a:ext cx="90198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ES" sz="3200" b="1" dirty="0">
                <a:solidFill>
                  <a:prstClr val="black"/>
                </a:solidFill>
              </a:rPr>
              <a:t>Estructura equipo técnico Rendición de Cuentas Niños, niñas, adolescentes y jóvenes 2016-2019</a:t>
            </a:r>
            <a:endParaRPr lang="es-CO" sz="2800" dirty="0">
              <a:solidFill>
                <a:prstClr val="black"/>
              </a:solidFill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847793938"/>
              </p:ext>
            </p:extLst>
          </p:nvPr>
        </p:nvGraphicFramePr>
        <p:xfrm>
          <a:off x="1439334" y="1237564"/>
          <a:ext cx="9228667" cy="3976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Flecha abajo 15"/>
          <p:cNvSpPr/>
          <p:nvPr/>
        </p:nvSpPr>
        <p:spPr>
          <a:xfrm>
            <a:off x="4961468" y="4842005"/>
            <a:ext cx="423333" cy="49106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black"/>
              </a:solidFill>
            </a:endParaRPr>
          </a:p>
        </p:txBody>
      </p:sp>
      <p:sp>
        <p:nvSpPr>
          <p:cNvPr id="20" name="Flecha abajo 19"/>
          <p:cNvSpPr/>
          <p:nvPr/>
        </p:nvSpPr>
        <p:spPr>
          <a:xfrm>
            <a:off x="6587068" y="4810947"/>
            <a:ext cx="423333" cy="5080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black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148668" y="5261913"/>
            <a:ext cx="2201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" sz="1600" dirty="0">
                <a:solidFill>
                  <a:prstClr val="black"/>
                </a:solidFill>
              </a:rPr>
              <a:t>Equipo departamental 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6028268" y="5237034"/>
            <a:ext cx="2099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" sz="1600" dirty="0">
                <a:solidFill>
                  <a:prstClr val="black"/>
                </a:solidFill>
              </a:rPr>
              <a:t>Equipo territorial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8906933" y="1593165"/>
            <a:ext cx="1574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s-ES" i="1" dirty="0">
                <a:solidFill>
                  <a:prstClr val="black"/>
                </a:solidFill>
              </a:rPr>
              <a:t>Decreto 311 de 2018 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439334" y="4567704"/>
            <a:ext cx="155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" sz="1200" dirty="0">
                <a:solidFill>
                  <a:prstClr val="black"/>
                </a:solidFill>
              </a:rPr>
              <a:t>Líder: Secretaria de Prensa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2810934" y="4313536"/>
            <a:ext cx="257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1200" dirty="0">
                <a:solidFill>
                  <a:prstClr val="black"/>
                </a:solidFill>
              </a:rPr>
              <a:t>Líder: Secretaría General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4148669" y="4410838"/>
            <a:ext cx="2015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" sz="1200" dirty="0">
                <a:solidFill>
                  <a:prstClr val="black"/>
                </a:solidFill>
              </a:rPr>
              <a:t>Líder: Secretaria de Planeación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6320284" y="4644647"/>
            <a:ext cx="956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s-ES" sz="1400" dirty="0">
                <a:solidFill>
                  <a:prstClr val="black"/>
                </a:solidFill>
              </a:rPr>
              <a:t>Líder: SDIS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7937414" y="4470889"/>
            <a:ext cx="956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s-ES" sz="1400" dirty="0">
                <a:solidFill>
                  <a:prstClr val="black"/>
                </a:solidFill>
              </a:rPr>
              <a:t>Líder: SDIS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9414933" y="4503171"/>
            <a:ext cx="1253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s-ES" sz="1200" dirty="0">
                <a:solidFill>
                  <a:prstClr val="black"/>
                </a:solidFill>
              </a:rPr>
              <a:t>Líder: Oficina de Control Interno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1439333" y="1716275"/>
            <a:ext cx="391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s-ES" sz="1400" dirty="0">
                <a:solidFill>
                  <a:prstClr val="black"/>
                </a:solidFill>
              </a:rPr>
              <a:t>Coordinación General: SDIS </a:t>
            </a:r>
          </a:p>
          <a:p>
            <a:pPr algn="r" defTabSz="457200"/>
            <a:r>
              <a:rPr lang="es-ES" sz="1400" dirty="0">
                <a:solidFill>
                  <a:prstClr val="black"/>
                </a:solidFill>
              </a:rPr>
              <a:t>Secretaría Técnica: Sec. Planeación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7414642" y="2630844"/>
            <a:ext cx="2288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1400" dirty="0">
                <a:solidFill>
                  <a:prstClr val="black"/>
                </a:solidFill>
              </a:rPr>
              <a:t>Representantes de: 0 -5, 6-11, 12-17 y 18-28 años</a:t>
            </a:r>
          </a:p>
        </p:txBody>
      </p:sp>
    </p:spTree>
    <p:extLst>
      <p:ext uri="{BB962C8B-B14F-4D97-AF65-F5344CB8AC3E}">
        <p14:creationId xmlns:p14="http://schemas.microsoft.com/office/powerpoint/2010/main" val="15112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263" t="25557" r="10715" b="12092"/>
          <a:stretch/>
        </p:blipFill>
        <p:spPr>
          <a:xfrm>
            <a:off x="827315" y="0"/>
            <a:ext cx="10203542" cy="584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720572"/>
              </p:ext>
            </p:extLst>
          </p:nvPr>
        </p:nvGraphicFramePr>
        <p:xfrm>
          <a:off x="1640114" y="464457"/>
          <a:ext cx="9971315" cy="5006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5630"/>
                <a:gridCol w="2550674"/>
                <a:gridCol w="2538153"/>
                <a:gridCol w="2356858"/>
              </a:tblGrid>
              <a:tr h="396236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Actividad</a:t>
                      </a:r>
                      <a:endParaRPr lang="es-CO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Objetivo</a:t>
                      </a:r>
                      <a:endParaRPr lang="es-CO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Fecha</a:t>
                      </a:r>
                      <a:endParaRPr lang="es-CO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A quién </a:t>
                      </a:r>
                      <a:endParaRPr lang="es-CO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8736">
                <a:tc>
                  <a:txBody>
                    <a:bodyPr/>
                    <a:lstStyle/>
                    <a:p>
                      <a:pPr algn="ctr"/>
                      <a:r>
                        <a:rPr lang="es-CO" spc="-150" dirty="0" smtClean="0"/>
                        <a:t>Movilizaciones</a:t>
                      </a:r>
                      <a:r>
                        <a:rPr lang="es-CO" spc="-150" baseline="0" dirty="0" smtClean="0"/>
                        <a:t> provinciales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spc="-150" dirty="0" smtClean="0"/>
                        <a:t>Enfoque de derechos, sensibilización proceso RPC</a:t>
                      </a:r>
                      <a:r>
                        <a:rPr lang="es-CO" sz="1600" spc="-150" baseline="0" dirty="0" smtClean="0"/>
                        <a:t>, Importancia de los datos</a:t>
                      </a:r>
                      <a:endParaRPr lang="es-CO" sz="16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Jun</a:t>
                      </a:r>
                      <a:r>
                        <a:rPr lang="es-CO" sz="1600" baseline="0" dirty="0" smtClean="0"/>
                        <a:t> 2018 – Dic 2018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Equipo municipal</a:t>
                      </a:r>
                      <a:endParaRPr lang="es-CO" dirty="0"/>
                    </a:p>
                  </a:txBody>
                  <a:tcPr/>
                </a:tc>
              </a:tr>
              <a:tr h="1104182">
                <a:tc>
                  <a:txBody>
                    <a:bodyPr/>
                    <a:lstStyle/>
                    <a:p>
                      <a:pPr algn="ctr"/>
                      <a:r>
                        <a:rPr lang="es-CO" spc="-150" dirty="0" smtClean="0"/>
                        <a:t>Fortalecimiento</a:t>
                      </a:r>
                      <a:r>
                        <a:rPr lang="es-CO" spc="-150" baseline="0" dirty="0" smtClean="0"/>
                        <a:t> territorial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pc="-150" dirty="0" smtClean="0"/>
                        <a:t>Vincular</a:t>
                      </a:r>
                      <a:r>
                        <a:rPr lang="es-CO" spc="-150" baseline="0" dirty="0" smtClean="0"/>
                        <a:t> la nación con el territorio frente al III Proceso  y módulo Vigilancia Superior</a:t>
                      </a:r>
                      <a:endParaRPr lang="es-CO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20 marzo</a:t>
                      </a:r>
                      <a:r>
                        <a:rPr lang="es-CO" baseline="0" dirty="0" smtClean="0"/>
                        <a:t> 2019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Equi</a:t>
                      </a:r>
                      <a:r>
                        <a:rPr lang="es-CO" baseline="0" dirty="0" smtClean="0"/>
                        <a:t>po Departamental y equipo municipal</a:t>
                      </a:r>
                      <a:endParaRPr lang="es-CO" dirty="0"/>
                    </a:p>
                  </a:txBody>
                  <a:tcPr/>
                </a:tc>
              </a:tr>
              <a:tr h="849371">
                <a:tc>
                  <a:txBody>
                    <a:bodyPr/>
                    <a:lstStyle/>
                    <a:p>
                      <a:pPr algn="ctr"/>
                      <a:r>
                        <a:rPr lang="es-CO" sz="1800" spc="-150" dirty="0" smtClean="0"/>
                        <a:t>Asistencias</a:t>
                      </a:r>
                      <a:r>
                        <a:rPr lang="es-CO" sz="1800" spc="-150" baseline="0" dirty="0" smtClean="0"/>
                        <a:t> técnicas </a:t>
                      </a:r>
                    </a:p>
                    <a:p>
                      <a:pPr algn="ctr"/>
                      <a:r>
                        <a:rPr lang="es-CO" sz="1400" baseline="0" dirty="0" smtClean="0"/>
                        <a:t>Por solicitud del Municipio En Gobernación de C/marca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spc="-150" dirty="0" smtClean="0"/>
                        <a:t>Apoyo</a:t>
                      </a:r>
                      <a:r>
                        <a:rPr lang="es-CO" sz="1800" spc="-150" baseline="0" dirty="0" smtClean="0"/>
                        <a:t> y </a:t>
                      </a:r>
                      <a:r>
                        <a:rPr lang="es-CO" sz="1800" spc="-150" dirty="0" smtClean="0"/>
                        <a:t>Seguimiento</a:t>
                      </a:r>
                      <a:r>
                        <a:rPr lang="es-CO" sz="1800" spc="-150" baseline="0" dirty="0" smtClean="0"/>
                        <a:t> a los  municipios frente al proceso, a través del enlace.</a:t>
                      </a:r>
                      <a:endParaRPr lang="es-CO" sz="18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(Martes)</a:t>
                      </a:r>
                      <a:r>
                        <a:rPr lang="es-CO" baseline="0" dirty="0" smtClean="0"/>
                        <a:t> </a:t>
                      </a:r>
                      <a:r>
                        <a:rPr lang="es-CO" dirty="0" smtClean="0"/>
                        <a:t>Marzo</a:t>
                      </a:r>
                      <a:r>
                        <a:rPr lang="es-CO" baseline="0" dirty="0" smtClean="0"/>
                        <a:t> – Mayo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Coordinador</a:t>
                      </a:r>
                      <a:r>
                        <a:rPr lang="es-CO" baseline="0" dirty="0" smtClean="0"/>
                        <a:t> </a:t>
                      </a:r>
                      <a:endParaRPr lang="es-CO" dirty="0"/>
                    </a:p>
                  </a:txBody>
                  <a:tcPr/>
                </a:tc>
              </a:tr>
              <a:tr h="1104182">
                <a:tc>
                  <a:txBody>
                    <a:bodyPr/>
                    <a:lstStyle/>
                    <a:p>
                      <a:pPr algn="ctr"/>
                      <a:r>
                        <a:rPr lang="es-CO" spc="-150" dirty="0" smtClean="0"/>
                        <a:t>Asistencias</a:t>
                      </a:r>
                      <a:r>
                        <a:rPr lang="es-CO" spc="-150" baseline="0" dirty="0" smtClean="0"/>
                        <a:t> técnicas virtuales </a:t>
                      </a:r>
                    </a:p>
                    <a:p>
                      <a:pPr algn="ctr"/>
                      <a:r>
                        <a:rPr lang="es-CO" sz="1400" baseline="0" dirty="0" smtClean="0"/>
                        <a:t>Fase generación y análisis de la info.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pc="-150" dirty="0" smtClean="0"/>
                        <a:t>Revisión</a:t>
                      </a:r>
                      <a:r>
                        <a:rPr lang="es-CO" spc="-150" baseline="0" dirty="0" smtClean="0"/>
                        <a:t> específica del análisis de garantía de derechos y gasto público social</a:t>
                      </a:r>
                      <a:endParaRPr lang="es-CO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Mes</a:t>
                      </a:r>
                      <a:r>
                        <a:rPr lang="es-CO" baseline="0" dirty="0" smtClean="0"/>
                        <a:t> de abril (Fechas por confirmar con TIC)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aseline="0" dirty="0" smtClean="0"/>
                        <a:t>Equipo específico por temática.</a:t>
                      </a:r>
                      <a:endParaRPr lang="es-CO" dirty="0"/>
                    </a:p>
                  </a:txBody>
                  <a:tcPr/>
                </a:tc>
              </a:tr>
              <a:tr h="553267">
                <a:tc>
                  <a:txBody>
                    <a:bodyPr/>
                    <a:lstStyle/>
                    <a:p>
                      <a:pPr algn="ctr"/>
                      <a:r>
                        <a:rPr lang="es-CO" spc="-150" dirty="0" smtClean="0"/>
                        <a:t>Talleres</a:t>
                      </a:r>
                      <a:r>
                        <a:rPr lang="es-CO" spc="-150" baseline="0" dirty="0" smtClean="0"/>
                        <a:t> provinciales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spc="-150" dirty="0" smtClean="0"/>
                        <a:t>Apoyar</a:t>
                      </a:r>
                      <a:r>
                        <a:rPr lang="es-CO" sz="1600" spc="-150" baseline="0" dirty="0" smtClean="0"/>
                        <a:t> elaboración de informe en territorio </a:t>
                      </a:r>
                      <a:endParaRPr lang="es-CO" sz="16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Abril</a:t>
                      </a:r>
                      <a:r>
                        <a:rPr lang="es-CO" baseline="0" dirty="0" smtClean="0"/>
                        <a:t> – mayo.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Equipo municipal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61257" y="254524"/>
            <a:ext cx="1169551" cy="54204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O" sz="3200" b="1" dirty="0" smtClean="0"/>
              <a:t>Plan de trabajo </a:t>
            </a:r>
            <a:endParaRPr lang="es-CO" sz="3200" b="1" dirty="0"/>
          </a:p>
          <a:p>
            <a:pPr algn="ctr"/>
            <a:r>
              <a:rPr lang="es-CO" sz="3200" b="1" dirty="0" smtClean="0"/>
              <a:t>Asistencia Técnica Territorial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406360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425371" y="377372"/>
            <a:ext cx="4905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Micro sitio web – Gobernación de Cundinamarca </a:t>
            </a:r>
            <a:endParaRPr lang="es-CO" sz="2800" b="1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3541486" y="1331479"/>
            <a:ext cx="4920343" cy="0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37082" t="14063" r="37084" b="12153"/>
          <a:stretch/>
        </p:blipFill>
        <p:spPr>
          <a:xfrm>
            <a:off x="662815" y="159061"/>
            <a:ext cx="2423342" cy="553720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541487" y="1787881"/>
            <a:ext cx="71773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Histórico 2012-2015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Avance proceso Dpto. en cuatro fases del proceso.</a:t>
            </a:r>
            <a:endParaRPr lang="es-C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/>
              <a:t>Noticias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Información acerca de los derechos </a:t>
            </a:r>
            <a:r>
              <a:rPr lang="es-CO" dirty="0"/>
              <a:t>de los NNAJ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/>
              <a:t>Proceso de Vigilancia Superior a la Gestión Pública </a:t>
            </a:r>
            <a:r>
              <a:rPr lang="es-CO" dirty="0" smtClean="0"/>
              <a:t>Territorial  </a:t>
            </a:r>
            <a:endParaRPr lang="es-C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/>
              <a:t>Visor estadístico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/>
              <a:t>Informes de gestión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/>
              <a:t>Pregúntale a tu </a:t>
            </a:r>
            <a:r>
              <a:rPr lang="es-CO" dirty="0" smtClean="0"/>
              <a:t>gobernador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Sitios de interés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Contáctenos </a:t>
            </a:r>
            <a:endParaRPr lang="es-CO" dirty="0"/>
          </a:p>
          <a:p>
            <a:pPr marL="285750" indent="-285750">
              <a:buFontTx/>
              <a:buChar char="-"/>
            </a:pPr>
            <a:endParaRPr lang="es-CO" dirty="0" smtClean="0"/>
          </a:p>
          <a:p>
            <a:pPr marL="285750" indent="-285750">
              <a:buFontTx/>
              <a:buChar char="-"/>
            </a:pPr>
            <a:endParaRPr lang="es-CO" dirty="0" smtClean="0"/>
          </a:p>
          <a:p>
            <a:pPr marL="285750" indent="-285750">
              <a:buFontTx/>
              <a:buChar char="-"/>
            </a:pPr>
            <a:endParaRPr lang="es-CO" dirty="0"/>
          </a:p>
        </p:txBody>
      </p:sp>
      <p:sp>
        <p:nvSpPr>
          <p:cNvPr id="2" name="Rectángulo 1"/>
          <p:cNvSpPr/>
          <p:nvPr/>
        </p:nvSpPr>
        <p:spPr>
          <a:xfrm>
            <a:off x="3541486" y="4990217"/>
            <a:ext cx="78838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hlinkClick r:id="rId5"/>
              </a:rPr>
              <a:t>http://</a:t>
            </a:r>
            <a:r>
              <a:rPr lang="es-CO" sz="1600" dirty="0" smtClean="0">
                <a:hlinkClick r:id="rId5"/>
              </a:rPr>
              <a:t>www.cundinamarca.gov.co/Home/SecretariasEntidades.gc/Secretariadeplaneacion/SecretariadeplaneacionDespliegue/aspoliyplanprog_contenidos/csecreplanea_poliplanyprog_rendinnaj</a:t>
            </a:r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774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840012" y="66288"/>
            <a:ext cx="6323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prstClr val="black"/>
                </a:solidFill>
              </a:rPr>
              <a:t>Batería indicadores municipalizada</a:t>
            </a:r>
            <a:endParaRPr lang="es-CO" sz="2800" b="1" dirty="0">
              <a:solidFill>
                <a:prstClr val="black"/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3425147" y="737591"/>
            <a:ext cx="4920343" cy="0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147492" y="5439147"/>
            <a:ext cx="11570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hlinkClick r:id="rId4"/>
              </a:rPr>
              <a:t>https://</a:t>
            </a:r>
            <a:r>
              <a:rPr lang="es-CO" dirty="0" smtClean="0">
                <a:hlinkClick r:id="rId4"/>
              </a:rPr>
              <a:t>cundinamarca-map.maps.arcgis.com/apps/MapSeries/index.html?appid=88fe5186d59a4c09aec1d2c652ece743</a:t>
            </a:r>
            <a:endParaRPr lang="es-CO" dirty="0" smtClean="0"/>
          </a:p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92" y="1072811"/>
            <a:ext cx="8245134" cy="420619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738647" y="1244466"/>
            <a:ext cx="33308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El </a:t>
            </a:r>
            <a:r>
              <a:rPr lang="es-CO" sz="2800" b="1" u="sng" dirty="0" smtClean="0"/>
              <a:t>1 de Abril </a:t>
            </a:r>
            <a:r>
              <a:rPr lang="es-CO" sz="2400" dirty="0" smtClean="0"/>
              <a:t>encontrarán las bases de datos georreferenciadas de: </a:t>
            </a:r>
          </a:p>
          <a:p>
            <a:pPr algn="ctr"/>
            <a:r>
              <a:rPr lang="es-CO" sz="3600" b="1" dirty="0" smtClean="0">
                <a:solidFill>
                  <a:srgbClr val="FF3399"/>
                </a:solidFill>
              </a:rPr>
              <a:t>116</a:t>
            </a:r>
            <a:r>
              <a:rPr lang="es-CO" sz="2400" dirty="0" smtClean="0"/>
              <a:t> municipios </a:t>
            </a:r>
          </a:p>
          <a:p>
            <a:pPr algn="ctr"/>
            <a:r>
              <a:rPr lang="es-CO" sz="3600" b="1" dirty="0" smtClean="0">
                <a:solidFill>
                  <a:srgbClr val="FF3399"/>
                </a:solidFill>
              </a:rPr>
              <a:t>70</a:t>
            </a:r>
            <a:r>
              <a:rPr lang="es-CO" sz="4000" dirty="0" smtClean="0"/>
              <a:t> </a:t>
            </a:r>
            <a:r>
              <a:rPr lang="es-CO" sz="2400" dirty="0" smtClean="0"/>
              <a:t>indicadores</a:t>
            </a:r>
          </a:p>
          <a:p>
            <a:pPr algn="ctr"/>
            <a:r>
              <a:rPr lang="es-CO" sz="3600" b="1" dirty="0" smtClean="0">
                <a:solidFill>
                  <a:srgbClr val="FF3399"/>
                </a:solidFill>
              </a:rPr>
              <a:t>2015-2018</a:t>
            </a:r>
            <a:endParaRPr lang="es-CO" sz="36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541486" y="719359"/>
            <a:ext cx="490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prstClr val="black"/>
                </a:solidFill>
              </a:rPr>
              <a:t>Correo Solicitudes</a:t>
            </a:r>
            <a:endParaRPr lang="es-CO" sz="2800" b="1" dirty="0">
              <a:solidFill>
                <a:prstClr val="black"/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3541486" y="1331479"/>
            <a:ext cx="4920343" cy="0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91370" y="2709552"/>
            <a:ext cx="10615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hlinkClick r:id="rId4"/>
              </a:rPr>
              <a:t>rendicuentasnnaj@cundinamarca.gov.co</a:t>
            </a:r>
            <a:r>
              <a:rPr lang="es-CO" sz="4400" b="1" dirty="0" smtClean="0"/>
              <a:t> </a:t>
            </a:r>
            <a:endParaRPr lang="es-CO" sz="4400" b="1" dirty="0"/>
          </a:p>
        </p:txBody>
      </p:sp>
    </p:spTree>
    <p:extLst>
      <p:ext uri="{BB962C8B-B14F-4D97-AF65-F5344CB8AC3E}">
        <p14:creationId xmlns:p14="http://schemas.microsoft.com/office/powerpoint/2010/main" val="739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1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3084</TotalTime>
  <Words>567</Words>
  <Application>Microsoft Office PowerPoint</Application>
  <PresentationFormat>Panorámica</PresentationFormat>
  <Paragraphs>85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Verdana</vt:lpstr>
      <vt:lpstr>1_Tema de Office</vt:lpstr>
      <vt:lpstr>2_Tema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Camila Ochoa Sanchez</dc:creator>
  <cp:lastModifiedBy>Camila Ochoa Sanchez</cp:lastModifiedBy>
  <cp:revision>44</cp:revision>
  <cp:lastPrinted>2019-02-27T14:05:17Z</cp:lastPrinted>
  <dcterms:created xsi:type="dcterms:W3CDTF">2019-02-26T17:08:27Z</dcterms:created>
  <dcterms:modified xsi:type="dcterms:W3CDTF">2019-05-07T15:33:36Z</dcterms:modified>
</cp:coreProperties>
</file>